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6DB28-3923-4115-9D4A-1042BE903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647F3-047F-4AEC-8BE5-2897BD5EA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C2162-1C49-4439-B9A7-6BEE16298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2FF1-279D-4E65-AD43-D8F018B63469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02335-EC02-47FC-8A71-E6B348699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6174D-451D-465F-A7BC-41C79DC69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2222-49CE-4BE0-AEB7-77224306F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74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4F15C-0791-4A1D-BDEA-54BAAFD2C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896327-2347-444C-B792-7194635EA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73276-F3C1-4E54-B2E5-99F41673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2FF1-279D-4E65-AD43-D8F018B63469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58B62-DDCD-402F-ABB7-C4B28C4D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139BA-76AC-45FB-97EB-F0EB4988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2222-49CE-4BE0-AEB7-77224306F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71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83896D-75C3-4CC3-9B7F-C1990C679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65B245-4E6B-4BE0-9BCF-02F696949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B8B80-C787-4B55-B8BB-F2B592A2E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2FF1-279D-4E65-AD43-D8F018B63469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AC453-0B87-496E-BEDE-FA640F37C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55466-9F44-461C-9A8E-0909E3CAD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2222-49CE-4BE0-AEB7-77224306F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84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D8F61-6C91-4389-9DEE-81554612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28197-878E-44CB-B3C6-4408201C6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FFC72-5867-4771-9829-A290405F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2FF1-279D-4E65-AD43-D8F018B63469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DCCD3-D277-4E5B-A4AF-D60821EE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8A995-A07D-4869-AB05-CED815CE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2222-49CE-4BE0-AEB7-77224306F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62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47251-A2D4-4611-BCC1-60C37C237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AC83A-D8F8-4480-A5C3-72EB22861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C8E32-7485-41E9-805A-1F86E6120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2FF1-279D-4E65-AD43-D8F018B63469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25329-6E9E-4253-9952-E45B477E9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246F0-4BDA-4BDE-9D3B-646477B4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2222-49CE-4BE0-AEB7-77224306F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43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7703-C5D7-4E4F-8796-0E5CC980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DB7A8-1AF3-4027-BF39-51500E879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6BB67-94B6-4CA0-919F-2C3784CBD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1E0A2-CE1A-4D3D-8C47-5AF471C5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2FF1-279D-4E65-AD43-D8F018B63469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EAF1B-C21D-497B-AB4A-BA90029F6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C76F6-E9A7-4E19-93D5-866FE41C6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2222-49CE-4BE0-AEB7-77224306F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38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6798-1093-42BF-AC6B-A92B5335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D1191-93DF-43AE-8FD3-C773C05F3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935BB-AB2E-4231-8A6F-8A9ADB5C5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941E33-BB92-4755-8A10-C956534AF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CE41B7-F125-470B-BFB9-8C75A25BF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88F9BC-510B-4D87-A7AD-858E0AD7F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2FF1-279D-4E65-AD43-D8F018B63469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02C0A-6868-4949-B347-A3BC0B944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070971-FF32-44E7-9AFF-79ED9A40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2222-49CE-4BE0-AEB7-77224306F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33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54D7A-3CA1-4E1D-853A-B394D67C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CD2B75-9664-4D00-888C-BA5D3CAFA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2FF1-279D-4E65-AD43-D8F018B63469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F482B-8376-4149-84AF-B8EF8723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BD3D07-1CAE-4BFC-B9D4-C0579B53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2222-49CE-4BE0-AEB7-77224306F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52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005328-4611-4DFD-AC39-03088AAEE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2FF1-279D-4E65-AD43-D8F018B63469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E79FA1-93A9-42E4-BCE3-400316409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46B77-DF89-4593-920E-19D1C45C0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2222-49CE-4BE0-AEB7-77224306F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2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1646-FFEB-4292-97E4-EB7E6F4E5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3978F-B936-456F-A5BC-BBEECB053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8F55F-1BFD-4D94-8227-5E50E469B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C01CC-85C1-447A-B471-803FD87A3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2FF1-279D-4E65-AD43-D8F018B63469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D747A-FCC3-405F-85AA-EA580511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15829-9B78-4C30-90E6-AE442E5A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2222-49CE-4BE0-AEB7-77224306F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89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CE7B1-42D3-44B5-B87F-A15A4F0C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1E6774-C387-4EDF-9FBF-7D754AA6A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7DA5D-8ED1-41F4-A191-6E3D17611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5F8F-7EDE-45AF-85E9-17A53E779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2FF1-279D-4E65-AD43-D8F018B63469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B0B08-BC7E-4C6B-A6C2-634BA0550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AF559-2466-4D7A-9280-0B25B7C4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2222-49CE-4BE0-AEB7-77224306F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06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CF90EA-EAF2-42E6-B17A-900A96A82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D08E8-CEBF-4B58-BA0A-70C66F9D3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93345-3D2A-40F0-A30F-BD2E4A7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42FF1-279D-4E65-AD43-D8F018B63469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AF412-2420-466D-B621-BD7F14A42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B3285-99B3-4A43-B252-372E2376D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92222-49CE-4BE0-AEB7-77224306F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53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070E4C-9FA1-425A-9AE4-892AAB5C68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1670" r="10285" b="-1"/>
          <a:stretch/>
        </p:blipFill>
        <p:spPr>
          <a:xfrm>
            <a:off x="-1" y="0"/>
            <a:ext cx="6093795" cy="6858001"/>
          </a:xfrm>
          <a:prstGeom prst="rect">
            <a:avLst/>
          </a:prstGeom>
        </p:spPr>
      </p:pic>
      <p:pic>
        <p:nvPicPr>
          <p:cNvPr id="6" name="Picture 5" descr="A picture containing tree, outdoor, grass, plant&#10;&#10;Description automatically generated">
            <a:extLst>
              <a:ext uri="{FF2B5EF4-FFF2-40B4-BE49-F238E27FC236}">
                <a16:creationId xmlns:a16="http://schemas.microsoft.com/office/drawing/2014/main" id="{779DC0E9-9AC9-47AD-9F98-FC01A163DC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15096" b="-1"/>
          <a:stretch/>
        </p:blipFill>
        <p:spPr>
          <a:xfrm rot="5400000">
            <a:off x="5715422" y="381422"/>
            <a:ext cx="6858000" cy="6095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ADF38D-F7D3-49D9-B1FE-DDCA67C22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662609"/>
            <a:ext cx="9795637" cy="1868556"/>
          </a:xfrm>
        </p:spPr>
        <p:txBody>
          <a:bodyPr>
            <a:normAutofit fontScale="90000"/>
          </a:bodyPr>
          <a:lstStyle/>
          <a:p>
            <a:br>
              <a:rPr lang="en-US" sz="5200" dirty="0">
                <a:solidFill>
                  <a:srgbClr val="FFFFFF"/>
                </a:solidFill>
              </a:rPr>
            </a:br>
            <a:br>
              <a:rPr lang="en-US" sz="5200" dirty="0">
                <a:solidFill>
                  <a:srgbClr val="FFFFFF"/>
                </a:solidFill>
              </a:rPr>
            </a:br>
            <a:br>
              <a:rPr lang="en-US" sz="5200" dirty="0">
                <a:solidFill>
                  <a:srgbClr val="FFFFFF"/>
                </a:solidFill>
              </a:rPr>
            </a:b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Frank Bright’s MBE Garden of Learning 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and 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Reflection </a:t>
            </a:r>
            <a:endParaRPr lang="en-GB" sz="5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439C3-763D-451A-86F7-35A7B78D6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9982" y="3985146"/>
            <a:ext cx="5377218" cy="266131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We are building a mural to be installed in Frank’s garden of learning and reflection for us all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to learn from the past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be inspired to make a difference now, and in the future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to share stories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to celebrate our diverse community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B42E6A-DB4E-4A58-BA80-E3E5A6835038}"/>
              </a:ext>
            </a:extLst>
          </p:cNvPr>
          <p:cNvSpPr txBox="1"/>
          <p:nvPr/>
        </p:nvSpPr>
        <p:spPr>
          <a:xfrm>
            <a:off x="304800" y="5812410"/>
            <a:ext cx="237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Our story telling circle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29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622A566B0CDE499CCD6A2BC3CB766B" ma:contentTypeVersion="16" ma:contentTypeDescription="Create a new document." ma:contentTypeScope="" ma:versionID="ff59d4a621712e47dea2ea11b3280312">
  <xsd:schema xmlns:xsd="http://www.w3.org/2001/XMLSchema" xmlns:xs="http://www.w3.org/2001/XMLSchema" xmlns:p="http://schemas.microsoft.com/office/2006/metadata/properties" xmlns:ns2="122b474e-5e8d-4090-8a22-efcfc85872ac" xmlns:ns3="77777a61-1a6f-4d31-92b4-cc7f39aa1c11" targetNamespace="http://schemas.microsoft.com/office/2006/metadata/properties" ma:root="true" ma:fieldsID="3e4e437ecbbd639161e1df03c1c5fb5a" ns2:_="" ns3:_="">
    <xsd:import namespace="122b474e-5e8d-4090-8a22-efcfc85872ac"/>
    <xsd:import namespace="77777a61-1a6f-4d31-92b4-cc7f39aa1c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b474e-5e8d-4090-8a22-efcfc85872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992c48e-a745-41d3-b03b-68135abdf9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777a61-1a6f-4d31-92b4-cc7f39aa1c1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e44909-84fc-4d4b-aef9-a7880146f321}" ma:internalName="TaxCatchAll" ma:showField="CatchAllData" ma:web="77777a61-1a6f-4d31-92b4-cc7f39aa1c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7777a61-1a6f-4d31-92b4-cc7f39aa1c11" xsi:nil="true"/>
    <lcf76f155ced4ddcb4097134ff3c332f xmlns="122b474e-5e8d-4090-8a22-efcfc85872a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7F5A62-63B4-4FD0-8248-56A571DBBCEC}"/>
</file>

<file path=customXml/itemProps2.xml><?xml version="1.0" encoding="utf-8"?>
<ds:datastoreItem xmlns:ds="http://schemas.openxmlformats.org/officeDocument/2006/customXml" ds:itemID="{8E8BBB6D-3B26-4A96-A154-C9850AEA5D8A}"/>
</file>

<file path=customXml/itemProps3.xml><?xml version="1.0" encoding="utf-8"?>
<ds:datastoreItem xmlns:ds="http://schemas.openxmlformats.org/officeDocument/2006/customXml" ds:itemID="{1F30F7ED-D06D-416C-909F-D0418C28B9BA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61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    Frank Bright’s MBE Garden of Learning  and  Reflection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 Bright’s MBE Garden of Learning  and  Reflection</dc:title>
  <dc:creator>S Samson</dc:creator>
  <cp:lastModifiedBy>S Samson</cp:lastModifiedBy>
  <cp:revision>4</cp:revision>
  <dcterms:created xsi:type="dcterms:W3CDTF">2022-06-23T18:17:40Z</dcterms:created>
  <dcterms:modified xsi:type="dcterms:W3CDTF">2022-07-12T15:08:01Z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0x01010093622A566B0CDE499CCD6A2BC3CB766B</vt:lpwstr>
  </property>
</Properties>
</file>