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/>
    <p:restoredTop sz="94694"/>
  </p:normalViewPr>
  <p:slideViewPr>
    <p:cSldViewPr>
      <p:cViewPr varScale="1">
        <p:scale>
          <a:sx n="91" d="100"/>
          <a:sy n="91" d="100"/>
        </p:scale>
        <p:origin x="103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2280E-BF43-2F42-81C9-8C5D2C259F81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3A2C7-EB0E-BC4F-AACF-696CC6E73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4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3A2C7-EB0E-BC4F-AACF-696CC6E73B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93" y="0"/>
            <a:ext cx="16255365" cy="9144000"/>
          </a:xfrm>
          <a:custGeom>
            <a:avLst/>
            <a:gdLst/>
            <a:ahLst/>
            <a:cxnLst/>
            <a:rect l="l" t="t" r="r" b="b"/>
            <a:pathLst>
              <a:path w="16255365" h="9144000">
                <a:moveTo>
                  <a:pt x="16254831" y="0"/>
                </a:moveTo>
                <a:lnTo>
                  <a:pt x="0" y="0"/>
                </a:lnTo>
                <a:lnTo>
                  <a:pt x="0" y="9144000"/>
                </a:lnTo>
                <a:lnTo>
                  <a:pt x="16254831" y="9144000"/>
                </a:lnTo>
                <a:lnTo>
                  <a:pt x="16254831" y="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48425" y="3214626"/>
            <a:ext cx="7359149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0" y="0"/>
            <a:ext cx="10638955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658675" y="0"/>
            <a:ext cx="10596880" cy="9144000"/>
          </a:xfrm>
          <a:custGeom>
            <a:avLst/>
            <a:gdLst/>
            <a:ahLst/>
            <a:cxnLst/>
            <a:rect l="l" t="t" r="r" b="b"/>
            <a:pathLst>
              <a:path w="10596880" h="9144000">
                <a:moveTo>
                  <a:pt x="0" y="9144000"/>
                </a:moveTo>
                <a:lnTo>
                  <a:pt x="10596270" y="9144000"/>
                </a:lnTo>
                <a:lnTo>
                  <a:pt x="1059627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5659120" cy="9144000"/>
          </a:xfrm>
          <a:custGeom>
            <a:avLst/>
            <a:gdLst/>
            <a:ahLst/>
            <a:cxnLst/>
            <a:rect l="l" t="t" r="r" b="b"/>
            <a:pathLst>
              <a:path w="5659120" h="9144000">
                <a:moveTo>
                  <a:pt x="5658675" y="0"/>
                </a:moveTo>
                <a:lnTo>
                  <a:pt x="0" y="0"/>
                </a:lnTo>
                <a:lnTo>
                  <a:pt x="0" y="9144000"/>
                </a:lnTo>
                <a:lnTo>
                  <a:pt x="5658675" y="9144000"/>
                </a:lnTo>
                <a:lnTo>
                  <a:pt x="565867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9044" y="535762"/>
            <a:ext cx="8793480" cy="2757805"/>
          </a:xfrm>
          <a:custGeom>
            <a:avLst/>
            <a:gdLst/>
            <a:ahLst/>
            <a:cxnLst/>
            <a:rect l="l" t="t" r="r" b="b"/>
            <a:pathLst>
              <a:path w="8793480" h="2757804">
                <a:moveTo>
                  <a:pt x="8793022" y="0"/>
                </a:moveTo>
                <a:lnTo>
                  <a:pt x="0" y="0"/>
                </a:lnTo>
                <a:lnTo>
                  <a:pt x="0" y="2757182"/>
                </a:lnTo>
                <a:lnTo>
                  <a:pt x="8793022" y="2757182"/>
                </a:lnTo>
                <a:lnTo>
                  <a:pt x="8793022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63181" y="519893"/>
            <a:ext cx="8825230" cy="2788920"/>
          </a:xfrm>
          <a:custGeom>
            <a:avLst/>
            <a:gdLst/>
            <a:ahLst/>
            <a:cxnLst/>
            <a:rect l="l" t="t" r="r" b="b"/>
            <a:pathLst>
              <a:path w="8825230" h="2788920">
                <a:moveTo>
                  <a:pt x="0" y="15875"/>
                </a:moveTo>
                <a:lnTo>
                  <a:pt x="0" y="2773057"/>
                </a:lnTo>
                <a:lnTo>
                  <a:pt x="0" y="2788920"/>
                </a:lnTo>
                <a:lnTo>
                  <a:pt x="15862" y="2788920"/>
                </a:lnTo>
                <a:lnTo>
                  <a:pt x="8808885" y="2788920"/>
                </a:lnTo>
                <a:lnTo>
                  <a:pt x="8824760" y="2788920"/>
                </a:lnTo>
                <a:lnTo>
                  <a:pt x="8824760" y="2773057"/>
                </a:lnTo>
                <a:lnTo>
                  <a:pt x="8824760" y="15875"/>
                </a:lnTo>
                <a:lnTo>
                  <a:pt x="8824760" y="0"/>
                </a:lnTo>
                <a:lnTo>
                  <a:pt x="8808885" y="0"/>
                </a:lnTo>
                <a:lnTo>
                  <a:pt x="15862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78" y="0"/>
            <a:ext cx="16255365" cy="9144000"/>
          </a:xfrm>
          <a:custGeom>
            <a:avLst/>
            <a:gdLst/>
            <a:ahLst/>
            <a:cxnLst/>
            <a:rect l="l" t="t" r="r" b="b"/>
            <a:pathLst>
              <a:path w="16255365" h="9144000">
                <a:moveTo>
                  <a:pt x="16254831" y="0"/>
                </a:moveTo>
                <a:lnTo>
                  <a:pt x="0" y="0"/>
                </a:lnTo>
                <a:lnTo>
                  <a:pt x="0" y="9144000"/>
                </a:lnTo>
                <a:lnTo>
                  <a:pt x="16254831" y="9144000"/>
                </a:lnTo>
                <a:lnTo>
                  <a:pt x="16254831" y="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0037" y="712598"/>
            <a:ext cx="1433592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299" y="1655344"/>
            <a:ext cx="14841400" cy="6055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B2677FE-80B4-034A-98DA-312202FC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EC157051-E56E-5043-8A77-E667C37C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901249F-CA0B-4140-A72B-B7ABDFA9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0" y="0"/>
            <a:ext cx="10638929" cy="9144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58675" y="0"/>
            <a:ext cx="10597515" cy="9144000"/>
          </a:xfrm>
          <a:custGeom>
            <a:avLst/>
            <a:gdLst/>
            <a:ahLst/>
            <a:cxnLst/>
            <a:rect l="l" t="t" r="r" b="b"/>
            <a:pathLst>
              <a:path w="10597515" h="9144000">
                <a:moveTo>
                  <a:pt x="0" y="9144000"/>
                </a:moveTo>
                <a:lnTo>
                  <a:pt x="10597324" y="9144000"/>
                </a:lnTo>
                <a:lnTo>
                  <a:pt x="10597324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gradFill>
            <a:gsLst>
              <a:gs pos="35000">
                <a:schemeClr val="accent1">
                  <a:alpha val="0"/>
                  <a:lumMod val="0"/>
                </a:schemeClr>
              </a:gs>
              <a:gs pos="72000">
                <a:schemeClr val="tx1">
                  <a:lumMod val="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659120" cy="9144000"/>
          </a:xfrm>
          <a:custGeom>
            <a:avLst/>
            <a:gdLst/>
            <a:ahLst/>
            <a:cxnLst/>
            <a:rect l="l" t="t" r="r" b="b"/>
            <a:pathLst>
              <a:path w="5659120" h="9144000">
                <a:moveTo>
                  <a:pt x="5658675" y="0"/>
                </a:moveTo>
                <a:lnTo>
                  <a:pt x="0" y="0"/>
                </a:lnTo>
                <a:lnTo>
                  <a:pt x="0" y="9144000"/>
                </a:lnTo>
                <a:lnTo>
                  <a:pt x="5658675" y="9144000"/>
                </a:lnTo>
                <a:lnTo>
                  <a:pt x="565867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C724C58-D7E0-8549-A4D2-C29805D5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cave&#10;&#10;Description automatically generated">
            <a:extLst>
              <a:ext uri="{FF2B5EF4-FFF2-40B4-BE49-F238E27FC236}">
                <a16:creationId xmlns:a16="http://schemas.microsoft.com/office/drawing/2014/main" id="{30A0CBF3-AE2E-6B49-BA39-09F20F8CA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69F1227-025B-F346-9394-3793A18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313911B-5AA6-1C42-A614-721ACDB13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BA4F9351-D073-624F-8225-03C710EF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27741E-64D0-EA43-B049-FA4830A1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3DA145-F580-604D-A24F-7E259040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text, sign, screenshot, plaque&#10;&#10;Description automatically generated">
            <a:extLst>
              <a:ext uri="{FF2B5EF4-FFF2-40B4-BE49-F238E27FC236}">
                <a16:creationId xmlns:a16="http://schemas.microsoft.com/office/drawing/2014/main" id="{A002420C-A372-6740-9608-3140D641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99F8556-70CA-424D-9048-83FA40B3C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2A06FA7-D362-F749-8C33-892DA942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CF94A2-2F2F-8042-9900-E5212647B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</Words>
  <Application>Microsoft Macintosh PowerPoint</Application>
  <PresentationFormat>Custom</PresentationFormat>
  <Paragraphs>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Tom Driver</cp:lastModifiedBy>
  <cp:revision>9</cp:revision>
  <dcterms:created xsi:type="dcterms:W3CDTF">2021-06-16T08:58:17Z</dcterms:created>
  <dcterms:modified xsi:type="dcterms:W3CDTF">2021-06-30T15:39:06Z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