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70"/>
    <p:restoredTop sz="94694"/>
  </p:normalViewPr>
  <p:slideViewPr>
    <p:cSldViewPr>
      <p:cViewPr varScale="1">
        <p:scale>
          <a:sx n="91" d="100"/>
          <a:sy n="91" d="100"/>
        </p:scale>
        <p:origin x="1216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635" cy="9144000"/>
          </a:xfrm>
          <a:custGeom>
            <a:avLst/>
            <a:gdLst/>
            <a:ahLst/>
            <a:cxnLst/>
            <a:rect l="l" t="t" r="r" b="b"/>
            <a:pathLst>
              <a:path w="16256635" h="9144000">
                <a:moveTo>
                  <a:pt x="16256025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25" y="9144000"/>
                </a:lnTo>
                <a:lnTo>
                  <a:pt x="16256025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44130" y="3981174"/>
            <a:ext cx="4853940" cy="4530090"/>
          </a:xfrm>
          <a:custGeom>
            <a:avLst/>
            <a:gdLst/>
            <a:ahLst/>
            <a:cxnLst/>
            <a:rect l="l" t="t" r="r" b="b"/>
            <a:pathLst>
              <a:path w="4853940" h="4530090">
                <a:moveTo>
                  <a:pt x="0" y="15875"/>
                </a:moveTo>
                <a:lnTo>
                  <a:pt x="0" y="4513770"/>
                </a:lnTo>
                <a:lnTo>
                  <a:pt x="0" y="4529645"/>
                </a:lnTo>
                <a:lnTo>
                  <a:pt x="15875" y="4529645"/>
                </a:lnTo>
                <a:lnTo>
                  <a:pt x="4837772" y="4529645"/>
                </a:lnTo>
                <a:lnTo>
                  <a:pt x="4853635" y="4529645"/>
                </a:lnTo>
                <a:lnTo>
                  <a:pt x="4853635" y="4513770"/>
                </a:lnTo>
                <a:lnTo>
                  <a:pt x="4853635" y="15875"/>
                </a:lnTo>
                <a:lnTo>
                  <a:pt x="4853635" y="0"/>
                </a:lnTo>
                <a:lnTo>
                  <a:pt x="4837772" y="0"/>
                </a:lnTo>
                <a:lnTo>
                  <a:pt x="15875" y="0"/>
                </a:lnTo>
                <a:lnTo>
                  <a:pt x="0" y="0"/>
                </a:lnTo>
                <a:lnTo>
                  <a:pt x="0" y="15875"/>
                </a:lnTo>
                <a:close/>
              </a:path>
            </a:pathLst>
          </a:custGeom>
          <a:ln w="6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75869" y="4012920"/>
            <a:ext cx="4790440" cy="4466590"/>
          </a:xfrm>
          <a:custGeom>
            <a:avLst/>
            <a:gdLst/>
            <a:ahLst/>
            <a:cxnLst/>
            <a:rect l="l" t="t" r="r" b="b"/>
            <a:pathLst>
              <a:path w="4790440" h="4466590">
                <a:moveTo>
                  <a:pt x="0" y="4466158"/>
                </a:moveTo>
                <a:lnTo>
                  <a:pt x="4790160" y="4466158"/>
                </a:lnTo>
                <a:lnTo>
                  <a:pt x="4790160" y="0"/>
                </a:lnTo>
                <a:lnTo>
                  <a:pt x="0" y="0"/>
                </a:lnTo>
                <a:lnTo>
                  <a:pt x="0" y="4466158"/>
                </a:lnTo>
                <a:close/>
              </a:path>
            </a:pathLst>
          </a:custGeom>
          <a:ln w="6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7070" y="0"/>
            <a:ext cx="10638929" cy="9143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5617210" cy="9144000"/>
          </a:xfrm>
          <a:custGeom>
            <a:avLst/>
            <a:gdLst/>
            <a:ahLst/>
            <a:cxnLst/>
            <a:rect l="l" t="t" r="r" b="b"/>
            <a:pathLst>
              <a:path w="5617210" h="9144000">
                <a:moveTo>
                  <a:pt x="5617070" y="0"/>
                </a:moveTo>
                <a:lnTo>
                  <a:pt x="0" y="0"/>
                </a:lnTo>
                <a:lnTo>
                  <a:pt x="0" y="9144000"/>
                </a:lnTo>
                <a:lnTo>
                  <a:pt x="5617070" y="9144000"/>
                </a:lnTo>
                <a:lnTo>
                  <a:pt x="5617070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635" cy="9144000"/>
          </a:xfrm>
          <a:custGeom>
            <a:avLst/>
            <a:gdLst/>
            <a:ahLst/>
            <a:cxnLst/>
            <a:rect l="l" t="t" r="r" b="b"/>
            <a:pathLst>
              <a:path w="16256635" h="9144000">
                <a:moveTo>
                  <a:pt x="16256025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25" y="9144000"/>
                </a:lnTo>
                <a:lnTo>
                  <a:pt x="16256025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9" y="686975"/>
            <a:ext cx="15561401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0725" y="1402168"/>
            <a:ext cx="14714549" cy="259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D03605-71AD-1946-8E42-4F124B5C6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1DECA0-277F-4143-8B29-C8B0A2B08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EB5D3FB-F0B6-FD42-A595-FB4EEE948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 picture containing text, plaque&#10;&#10;Description automatically generated">
            <a:extLst>
              <a:ext uri="{FF2B5EF4-FFF2-40B4-BE49-F238E27FC236}">
                <a16:creationId xmlns:a16="http://schemas.microsoft.com/office/drawing/2014/main" id="{3CA8212F-A35B-CB41-9857-3FE87A816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F0C639F-BB31-734C-883A-6B2FE12EC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39651CD-6AB0-6E4A-B7BB-4FB79FF06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FE4ABFE-8E19-B24E-AD08-ADFBC6CB5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EBF0969-B1A9-A445-B2AB-8DF07324A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23E12CC-A22C-0A43-A2C1-FBBBB519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ABEE0E2-6E1A-D34C-9296-9AE43E4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D75580-8420-D647-A1A3-5EC149948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6A1BA9D-C88D-0E42-B8F4-FB86670B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70351C5C-848A-6945-9832-6D5ADE479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580CCDE-AD4A-1247-BE3C-AF17CCFE2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0</Words>
  <Application>Microsoft Macintosh PowerPoint</Application>
  <PresentationFormat>Custom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Forbidden  Forest</dc:title>
  <cp:lastModifiedBy>Tom Driver</cp:lastModifiedBy>
  <cp:revision>7</cp:revision>
  <dcterms:created xsi:type="dcterms:W3CDTF">2021-06-16T08:58:12Z</dcterms:created>
  <dcterms:modified xsi:type="dcterms:W3CDTF">2021-06-30T14:43:14Z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