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6256000" cy="9144000"/>
  <p:notesSz cx="16256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87"/>
    <p:restoredTop sz="94694"/>
  </p:normalViewPr>
  <p:slideViewPr>
    <p:cSldViewPr>
      <p:cViewPr varScale="1">
        <p:scale>
          <a:sx n="91" d="100"/>
          <a:sy n="91" d="100"/>
        </p:scale>
        <p:origin x="1000" y="1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219200" y="2834640"/>
            <a:ext cx="13817600" cy="19202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438400" y="5120640"/>
            <a:ext cx="11379200" cy="2286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6/30/21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E6BF1E"/>
                </a:solidFill>
                <a:latin typeface="OpenDyslexic"/>
                <a:cs typeface="OpenDyslex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6/30/21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E6BF1E"/>
                </a:solidFill>
                <a:latin typeface="OpenDyslexic"/>
                <a:cs typeface="OpenDyslex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812800" y="2103120"/>
            <a:ext cx="7071360" cy="6035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8371840" y="2103120"/>
            <a:ext cx="7071360" cy="6035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6/30/21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E6BF1E"/>
                </a:solidFill>
                <a:latin typeface="OpenDyslexic"/>
                <a:cs typeface="OpenDyslex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6/30/21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6/30/21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6256635" cy="9144000"/>
          </a:xfrm>
          <a:custGeom>
            <a:avLst/>
            <a:gdLst/>
            <a:ahLst/>
            <a:cxnLst/>
            <a:rect l="l" t="t" r="r" b="b"/>
            <a:pathLst>
              <a:path w="16256635" h="9144000">
                <a:moveTo>
                  <a:pt x="16256025" y="0"/>
                </a:moveTo>
                <a:lnTo>
                  <a:pt x="0" y="0"/>
                </a:lnTo>
                <a:lnTo>
                  <a:pt x="0" y="9144000"/>
                </a:lnTo>
                <a:lnTo>
                  <a:pt x="16256025" y="9144000"/>
                </a:lnTo>
                <a:lnTo>
                  <a:pt x="16256025" y="0"/>
                </a:lnTo>
                <a:close/>
              </a:path>
            </a:pathLst>
          </a:custGeom>
          <a:solidFill>
            <a:srgbClr val="1C1A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87299" y="686975"/>
            <a:ext cx="14481401" cy="124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E6BF1E"/>
                </a:solidFill>
                <a:latin typeface="OpenDyslexic"/>
                <a:cs typeface="OpenDyslex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87299" y="2161190"/>
            <a:ext cx="14481401" cy="58712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6/30/21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D0BBAF5-CB4B-DC43-9D82-56DD9FB2B5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62433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31320D82-F126-EE4F-BEE1-408C94F17C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62433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874EE5B-4115-2144-A7A9-06E2F5BA4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90F183C-625A-0C42-A337-2C03A374FF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62433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4CDF85A-00CD-A145-A985-56B8C282C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DAF2241-A1B0-664E-B8E8-9CBF18B6A3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62433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28C0DF1-C204-9448-B723-D12CDF2583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6243300" cy="9144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</TotalTime>
  <Words>0</Words>
  <Application>Microsoft Macintosh PowerPoint</Application>
  <PresentationFormat>Custom</PresentationFormat>
  <Paragraphs>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8" baseType="lpstr">
      <vt:lpstr>Calibri</vt:lpstr>
      <vt:lpstr>OpenDyslexic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Harry Potter  and the  Philosopher’s Stone</dc:title>
  <cp:lastModifiedBy>Tom Driver</cp:lastModifiedBy>
  <cp:revision>4</cp:revision>
  <dcterms:created xsi:type="dcterms:W3CDTF">2021-06-16T08:58:09Z</dcterms:created>
  <dcterms:modified xsi:type="dcterms:W3CDTF">2021-06-30T14:34:06Z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2021-05-25T00:00:00Z</vt:filetime>
  </property>
  <property fmtid="{D5CDD505-2E9C-101B-9397-08002B2CF9AE}" pid="3" name="Creator">
    <vt:lpwstr>Adobe InDesign 16.2 (Macintosh)</vt:lpwstr>
  </property>
  <property fmtid="{D5CDD505-2E9C-101B-9397-08002B2CF9AE}" pid="4" name="LastSaved">
    <vt:filetime>2021-06-16T00:00:00Z</vt:filetime>
  </property>
</Properties>
</file>