
<file path=[Content_Types].xml><?xml version="1.0" encoding="utf-8"?>
<Types xmlns="http://schemas.openxmlformats.org/package/2006/content-types">
  <Default Extension="jpeg" ContentType="image/jpeg"/>
  <Default Extension="jpg" ContentType="image/jp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6256000" cy="9144000"/>
  <p:notesSz cx="16256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909"/>
    <p:restoredTop sz="94694"/>
  </p:normalViewPr>
  <p:slideViewPr>
    <p:cSldViewPr>
      <p:cViewPr varScale="1">
        <p:scale>
          <a:sx n="91" d="100"/>
          <a:sy n="91" d="100"/>
        </p:scale>
        <p:origin x="1056" y="1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7043738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9207500" y="0"/>
            <a:ext cx="7045325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E559C8-1BBF-B641-A658-1B76250754C7}" type="datetimeFigureOut">
              <a:rPr lang="en-US" smtClean="0"/>
              <a:t>6/30/21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7043738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9207500" y="8685213"/>
            <a:ext cx="7045325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06ACE7-06F0-BA4D-8B60-DA1FC8F2FF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9069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06ACE7-06F0-BA4D-8B60-DA1FC8F2FFB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3909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219200" y="2834640"/>
            <a:ext cx="13817600" cy="19202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438400" y="5120640"/>
            <a:ext cx="11379200" cy="2286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6/30/21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rgbClr val="E6BF1E"/>
                </a:solidFill>
                <a:latin typeface="OpenDyslexic"/>
                <a:cs typeface="OpenDyslex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chemeClr val="bg1"/>
                </a:solidFill>
                <a:latin typeface="OpenDyslexic"/>
                <a:cs typeface="OpenDyslexic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6/30/21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617071" y="0"/>
            <a:ext cx="10638928" cy="9144000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5614695" y="0"/>
            <a:ext cx="10641330" cy="9144000"/>
          </a:xfrm>
          <a:custGeom>
            <a:avLst/>
            <a:gdLst/>
            <a:ahLst/>
            <a:cxnLst/>
            <a:rect l="l" t="t" r="r" b="b"/>
            <a:pathLst>
              <a:path w="10641330" h="9144000">
                <a:moveTo>
                  <a:pt x="10641317" y="0"/>
                </a:moveTo>
                <a:lnTo>
                  <a:pt x="0" y="0"/>
                </a:lnTo>
                <a:lnTo>
                  <a:pt x="0" y="9144000"/>
                </a:lnTo>
                <a:lnTo>
                  <a:pt x="10641317" y="9144000"/>
                </a:lnTo>
                <a:lnTo>
                  <a:pt x="10641317" y="0"/>
                </a:lnTo>
                <a:close/>
              </a:path>
            </a:pathLst>
          </a:custGeom>
          <a:solidFill>
            <a:srgbClr val="000000">
              <a:alpha val="7899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0" y="0"/>
            <a:ext cx="5617210" cy="9144000"/>
          </a:xfrm>
          <a:custGeom>
            <a:avLst/>
            <a:gdLst/>
            <a:ahLst/>
            <a:cxnLst/>
            <a:rect l="l" t="t" r="r" b="b"/>
            <a:pathLst>
              <a:path w="5617210" h="9144000">
                <a:moveTo>
                  <a:pt x="5617070" y="0"/>
                </a:moveTo>
                <a:lnTo>
                  <a:pt x="0" y="0"/>
                </a:lnTo>
                <a:lnTo>
                  <a:pt x="0" y="9144000"/>
                </a:lnTo>
                <a:lnTo>
                  <a:pt x="5617070" y="9144000"/>
                </a:lnTo>
                <a:lnTo>
                  <a:pt x="5617070" y="0"/>
                </a:lnTo>
                <a:close/>
              </a:path>
            </a:pathLst>
          </a:custGeom>
          <a:solidFill>
            <a:srgbClr val="1C1A1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344130" y="4197187"/>
            <a:ext cx="4853940" cy="4314190"/>
          </a:xfrm>
          <a:custGeom>
            <a:avLst/>
            <a:gdLst/>
            <a:ahLst/>
            <a:cxnLst/>
            <a:rect l="l" t="t" r="r" b="b"/>
            <a:pathLst>
              <a:path w="4853940" h="4314190">
                <a:moveTo>
                  <a:pt x="0" y="15862"/>
                </a:moveTo>
                <a:lnTo>
                  <a:pt x="0" y="4297768"/>
                </a:lnTo>
                <a:lnTo>
                  <a:pt x="0" y="4313631"/>
                </a:lnTo>
                <a:lnTo>
                  <a:pt x="15875" y="4313631"/>
                </a:lnTo>
                <a:lnTo>
                  <a:pt x="4837772" y="4313631"/>
                </a:lnTo>
                <a:lnTo>
                  <a:pt x="4853635" y="4313631"/>
                </a:lnTo>
                <a:lnTo>
                  <a:pt x="4853635" y="4297768"/>
                </a:lnTo>
                <a:lnTo>
                  <a:pt x="4853635" y="15862"/>
                </a:lnTo>
                <a:lnTo>
                  <a:pt x="4853635" y="0"/>
                </a:lnTo>
                <a:lnTo>
                  <a:pt x="4837772" y="0"/>
                </a:lnTo>
                <a:lnTo>
                  <a:pt x="15875" y="0"/>
                </a:lnTo>
                <a:lnTo>
                  <a:pt x="0" y="0"/>
                </a:lnTo>
                <a:lnTo>
                  <a:pt x="0" y="15862"/>
                </a:lnTo>
                <a:close/>
              </a:path>
            </a:pathLst>
          </a:custGeom>
          <a:ln w="636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375869" y="4228909"/>
            <a:ext cx="4790440" cy="4250690"/>
          </a:xfrm>
          <a:custGeom>
            <a:avLst/>
            <a:gdLst/>
            <a:ahLst/>
            <a:cxnLst/>
            <a:rect l="l" t="t" r="r" b="b"/>
            <a:pathLst>
              <a:path w="4790440" h="4250690">
                <a:moveTo>
                  <a:pt x="0" y="4250169"/>
                </a:moveTo>
                <a:lnTo>
                  <a:pt x="4790160" y="4250169"/>
                </a:lnTo>
                <a:lnTo>
                  <a:pt x="4790160" y="0"/>
                </a:lnTo>
                <a:lnTo>
                  <a:pt x="0" y="0"/>
                </a:lnTo>
                <a:lnTo>
                  <a:pt x="0" y="4250169"/>
                </a:lnTo>
                <a:close/>
              </a:path>
            </a:pathLst>
          </a:custGeom>
          <a:ln w="636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rgbClr val="E6BF1E"/>
                </a:solidFill>
                <a:latin typeface="OpenDyslexic"/>
                <a:cs typeface="OpenDyslex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812800" y="2103120"/>
            <a:ext cx="7071360" cy="60350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8371840" y="2103120"/>
            <a:ext cx="7071360" cy="60350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6/30/21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617071" y="0"/>
            <a:ext cx="10638928" cy="9144000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0" y="0"/>
            <a:ext cx="5617210" cy="9144000"/>
          </a:xfrm>
          <a:custGeom>
            <a:avLst/>
            <a:gdLst/>
            <a:ahLst/>
            <a:cxnLst/>
            <a:rect l="l" t="t" r="r" b="b"/>
            <a:pathLst>
              <a:path w="5617210" h="9144000">
                <a:moveTo>
                  <a:pt x="5617070" y="0"/>
                </a:moveTo>
                <a:lnTo>
                  <a:pt x="0" y="0"/>
                </a:lnTo>
                <a:lnTo>
                  <a:pt x="0" y="9144000"/>
                </a:lnTo>
                <a:lnTo>
                  <a:pt x="5617070" y="9144000"/>
                </a:lnTo>
                <a:lnTo>
                  <a:pt x="5617070" y="0"/>
                </a:lnTo>
                <a:close/>
              </a:path>
            </a:pathLst>
          </a:custGeom>
          <a:solidFill>
            <a:srgbClr val="1C1A1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rgbClr val="E6BF1E"/>
                </a:solidFill>
                <a:latin typeface="OpenDyslexic"/>
                <a:cs typeface="OpenDyslex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6/30/21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6/30/21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6256635" cy="9144000"/>
          </a:xfrm>
          <a:custGeom>
            <a:avLst/>
            <a:gdLst/>
            <a:ahLst/>
            <a:cxnLst/>
            <a:rect l="l" t="t" r="r" b="b"/>
            <a:pathLst>
              <a:path w="16256635" h="9144000">
                <a:moveTo>
                  <a:pt x="16256025" y="0"/>
                </a:moveTo>
                <a:lnTo>
                  <a:pt x="0" y="0"/>
                </a:lnTo>
                <a:lnTo>
                  <a:pt x="0" y="9144000"/>
                </a:lnTo>
                <a:lnTo>
                  <a:pt x="16256025" y="9144000"/>
                </a:lnTo>
                <a:lnTo>
                  <a:pt x="16256025" y="0"/>
                </a:lnTo>
                <a:close/>
              </a:path>
            </a:pathLst>
          </a:custGeom>
          <a:solidFill>
            <a:srgbClr val="1C1A1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47299" y="686975"/>
            <a:ext cx="15561401" cy="12446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1" i="0">
                <a:solidFill>
                  <a:srgbClr val="E6BF1E"/>
                </a:solidFill>
                <a:latin typeface="OpenDyslexic"/>
                <a:cs typeface="OpenDyslex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963766" y="1402168"/>
            <a:ext cx="14328467" cy="32645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1" i="0">
                <a:solidFill>
                  <a:schemeClr val="bg1"/>
                </a:solidFill>
                <a:latin typeface="OpenDyslexic"/>
                <a:cs typeface="OpenDyslexic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5527040" y="8503920"/>
            <a:ext cx="5201920" cy="457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812800" y="8503920"/>
            <a:ext cx="3738880" cy="457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6/30/21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1704320" y="8503920"/>
            <a:ext cx="3738880" cy="457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3967C796-274A-C44B-B610-C076FF4742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0"/>
            <a:ext cx="162433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13749D51-0B2D-B742-A992-48E6EC2604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Picture 9" descr="Website&#10;&#10;Description automatically generated with medium confidence">
            <a:extLst>
              <a:ext uri="{FF2B5EF4-FFF2-40B4-BE49-F238E27FC236}">
                <a16:creationId xmlns:a16="http://schemas.microsoft.com/office/drawing/2014/main" id="{48D73466-0896-4046-9F21-38580614D7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0"/>
            <a:ext cx="162433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FA94A0A4-B071-F846-AD4C-A113CE4EE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" name="Picture 1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B4AB851B-9B72-3E43-AFC9-7153D9772B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0"/>
            <a:ext cx="162433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F3C9CA07-1589-0841-A4AF-F7B1220849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" name="Picture 11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B1FCD420-7CC6-D645-AEC9-C854911448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0"/>
            <a:ext cx="162433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Text&#10;&#10;Description automatically generated with low confidence">
            <a:extLst>
              <a:ext uri="{FF2B5EF4-FFF2-40B4-BE49-F238E27FC236}">
                <a16:creationId xmlns:a16="http://schemas.microsoft.com/office/drawing/2014/main" id="{5FBAFB40-17BF-494B-AA9A-D3A1B4BE27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0"/>
            <a:ext cx="162433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8D5347A3-6699-F642-B9D6-291AEB50E4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" name="Picture 11" descr="Text&#10;&#10;Description automatically generated">
            <a:extLst>
              <a:ext uri="{FF2B5EF4-FFF2-40B4-BE49-F238E27FC236}">
                <a16:creationId xmlns:a16="http://schemas.microsoft.com/office/drawing/2014/main" id="{F424C72D-2414-FB4F-951D-461421E92E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0"/>
            <a:ext cx="162433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>
            <a:extLst>
              <a:ext uri="{FF2B5EF4-FFF2-40B4-BE49-F238E27FC236}">
                <a16:creationId xmlns:a16="http://schemas.microsoft.com/office/drawing/2014/main" id="{F2447017-26CF-6B42-8675-98EF3B9DF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" name="Picture 17" descr="Text&#10;&#10;Description automatically generated">
            <a:extLst>
              <a:ext uri="{FF2B5EF4-FFF2-40B4-BE49-F238E27FC236}">
                <a16:creationId xmlns:a16="http://schemas.microsoft.com/office/drawing/2014/main" id="{7EE64A72-9719-5F47-A69A-A2CF78F3B1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0"/>
            <a:ext cx="162433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87898B5-5F4E-FA40-941D-DB975E2AD7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577D861B-9437-8C48-983C-456CC6D86A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" name="Picture 13" descr="Text&#10;&#10;Description automatically generated">
            <a:extLst>
              <a:ext uri="{FF2B5EF4-FFF2-40B4-BE49-F238E27FC236}">
                <a16:creationId xmlns:a16="http://schemas.microsoft.com/office/drawing/2014/main" id="{E753E1F5-35EC-EC4B-B072-AEC66FEBCE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0"/>
            <a:ext cx="16243300" cy="9144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1091</TotalTime>
  <Words>1</Words>
  <Application>Microsoft Macintosh PowerPoint</Application>
  <PresentationFormat>Custom</PresentationFormat>
  <Paragraphs>1</Paragraphs>
  <Slides>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1" baseType="lpstr">
      <vt:lpstr>Calibri</vt:lpstr>
      <vt:lpstr>OpenDyslexic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Forbidden  Forest</dc:title>
  <cp:lastModifiedBy>Tom Driver</cp:lastModifiedBy>
  <cp:revision>6</cp:revision>
  <dcterms:created xsi:type="dcterms:W3CDTF">2021-06-16T08:58:10Z</dcterms:created>
  <dcterms:modified xsi:type="dcterms:W3CDTF">2021-06-30T14:38:25Z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2021-05-25T00:00:00Z</vt:filetime>
  </property>
  <property fmtid="{D5CDD505-2E9C-101B-9397-08002B2CF9AE}" pid="3" name="Creator">
    <vt:lpwstr>Adobe InDesign 16.2 (Macintosh)</vt:lpwstr>
  </property>
  <property fmtid="{D5CDD505-2E9C-101B-9397-08002B2CF9AE}" pid="4" name="LastSaved">
    <vt:filetime>2021-06-16T00:00:00Z</vt:filetime>
  </property>
</Properties>
</file>