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94"/>
  </p:normalViewPr>
  <p:slideViewPr>
    <p:cSldViewPr>
      <p:cViewPr varScale="1">
        <p:scale>
          <a:sx n="91" d="100"/>
          <a:sy n="91" d="100"/>
        </p:scale>
        <p:origin x="92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F957D-A3AC-1541-91F3-F57902D45F9B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F3E6B-C983-4346-B768-8C8DFFFE6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0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F3E6B-C983-4346-B768-8C8DFFFE6D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F3E6B-C983-4346-B768-8C8DFFFE6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12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12" y="9144000"/>
                </a:lnTo>
                <a:lnTo>
                  <a:pt x="16256012" y="0"/>
                </a:lnTo>
                <a:close/>
              </a:path>
            </a:pathLst>
          </a:custGeom>
          <a:solidFill>
            <a:srgbClr val="1C1A1A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686975"/>
            <a:ext cx="1556140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7086" y="1402168"/>
            <a:ext cx="14541827" cy="3599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44-w_GsVJuYUk8poT9cIBKzuvg0oulv4/view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Lqfsc5bheo2k8pIHK7gqFHWrnRNNlJJo/vie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44-w_GsVJuYUk8poT9cIBKzuvg0oulv4/view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73F2469-F339-014E-B593-10BE9E1C8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7070" y="0"/>
              <a:ext cx="10638929" cy="9144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17070" y="0"/>
              <a:ext cx="10639425" cy="9119870"/>
            </a:xfrm>
            <a:custGeom>
              <a:avLst/>
              <a:gdLst/>
              <a:ahLst/>
              <a:cxnLst/>
              <a:rect l="l" t="t" r="r" b="b"/>
              <a:pathLst>
                <a:path w="10639425" h="9119870">
                  <a:moveTo>
                    <a:pt x="0" y="9119489"/>
                  </a:moveTo>
                  <a:lnTo>
                    <a:pt x="10638929" y="9119489"/>
                  </a:lnTo>
                  <a:lnTo>
                    <a:pt x="10638929" y="0"/>
                  </a:lnTo>
                  <a:lnTo>
                    <a:pt x="0" y="0"/>
                  </a:lnTo>
                  <a:lnTo>
                    <a:pt x="0" y="9119489"/>
                  </a:lnTo>
                  <a:close/>
                </a:path>
              </a:pathLst>
            </a:custGeom>
            <a:solidFill>
              <a:srgbClr val="000000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5617210" cy="9144000"/>
            </a:xfrm>
            <a:custGeom>
              <a:avLst/>
              <a:gdLst/>
              <a:ahLst/>
              <a:cxnLst/>
              <a:rect l="l" t="t" r="r" b="b"/>
              <a:pathLst>
                <a:path w="5617210" h="9144000">
                  <a:moveTo>
                    <a:pt x="561707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5617070" y="9144000"/>
                  </a:lnTo>
                  <a:lnTo>
                    <a:pt x="5617070" y="0"/>
                  </a:lnTo>
                  <a:close/>
                </a:path>
              </a:pathLst>
            </a:custGeom>
            <a:solidFill>
              <a:srgbClr val="1C1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130" y="4197187"/>
              <a:ext cx="4853940" cy="4314190"/>
            </a:xfrm>
            <a:custGeom>
              <a:avLst/>
              <a:gdLst/>
              <a:ahLst/>
              <a:cxnLst/>
              <a:rect l="l" t="t" r="r" b="b"/>
              <a:pathLst>
                <a:path w="4853940" h="4314190">
                  <a:moveTo>
                    <a:pt x="0" y="15862"/>
                  </a:moveTo>
                  <a:lnTo>
                    <a:pt x="0" y="4297768"/>
                  </a:lnTo>
                  <a:lnTo>
                    <a:pt x="0" y="4313631"/>
                  </a:lnTo>
                  <a:lnTo>
                    <a:pt x="15875" y="4313631"/>
                  </a:lnTo>
                  <a:lnTo>
                    <a:pt x="4837772" y="4313631"/>
                  </a:lnTo>
                  <a:lnTo>
                    <a:pt x="4853635" y="4313631"/>
                  </a:lnTo>
                  <a:lnTo>
                    <a:pt x="4853635" y="4297768"/>
                  </a:lnTo>
                  <a:lnTo>
                    <a:pt x="4853635" y="15862"/>
                  </a:lnTo>
                  <a:lnTo>
                    <a:pt x="4853635" y="0"/>
                  </a:lnTo>
                  <a:lnTo>
                    <a:pt x="4837772" y="0"/>
                  </a:lnTo>
                  <a:lnTo>
                    <a:pt x="15875" y="0"/>
                  </a:lnTo>
                  <a:lnTo>
                    <a:pt x="0" y="0"/>
                  </a:lnTo>
                  <a:lnTo>
                    <a:pt x="0" y="15862"/>
                  </a:lnTo>
                  <a:close/>
                </a:path>
              </a:pathLst>
            </a:custGeom>
            <a:ln w="63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5869" y="4228909"/>
              <a:ext cx="4790440" cy="4250690"/>
            </a:xfrm>
            <a:custGeom>
              <a:avLst/>
              <a:gdLst/>
              <a:ahLst/>
              <a:cxnLst/>
              <a:rect l="l" t="t" r="r" b="b"/>
              <a:pathLst>
                <a:path w="4790440" h="4250690">
                  <a:moveTo>
                    <a:pt x="0" y="4250169"/>
                  </a:moveTo>
                  <a:lnTo>
                    <a:pt x="4790160" y="4250169"/>
                  </a:lnTo>
                  <a:lnTo>
                    <a:pt x="4790160" y="0"/>
                  </a:lnTo>
                  <a:lnTo>
                    <a:pt x="0" y="0"/>
                  </a:lnTo>
                  <a:lnTo>
                    <a:pt x="0" y="4250169"/>
                  </a:lnTo>
                  <a:close/>
                </a:path>
              </a:pathLst>
            </a:custGeom>
            <a:ln w="63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930AA3DC-0AF4-C444-8124-08B1A72C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006308C-F4DB-3244-A752-1840820BF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413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8857494-9D37-A146-8744-D99F30C3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887C47-2F7E-B847-ABEB-89C1EBF5A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5095818-6FB1-F748-AA79-C73A60B28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5B22EEAC-108D-A942-8C9E-1C7E9E6E73A5}"/>
              </a:ext>
            </a:extLst>
          </p:cNvPr>
          <p:cNvSpPr/>
          <p:nvPr/>
        </p:nvSpPr>
        <p:spPr>
          <a:xfrm>
            <a:off x="279400" y="1545496"/>
            <a:ext cx="2133600" cy="489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/>
            <a:extLst>
              <a:ext uri="{FF2B5EF4-FFF2-40B4-BE49-F238E27FC236}">
                <a16:creationId xmlns:a16="http://schemas.microsoft.com/office/drawing/2014/main" id="{E96153EE-9DA5-9245-8121-BBF517C8197B}"/>
              </a:ext>
            </a:extLst>
          </p:cNvPr>
          <p:cNvSpPr/>
          <p:nvPr/>
        </p:nvSpPr>
        <p:spPr>
          <a:xfrm>
            <a:off x="2641600" y="1545496"/>
            <a:ext cx="2209800" cy="588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B4967A5-29F0-084A-B4E0-7EDC23E9F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9DC010C-03E1-BC46-8F56-F9E045D6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6A5A7D7-D5CD-C847-9AED-1D1825B6A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84EBA21-9847-4845-A1F4-6F739FB5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4BB9A24-86CA-4D41-B920-24F7E624A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FDD39A-48B7-E243-83FE-CC6E42DD8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4EC4D0-B60B-964D-AE9C-E82D2F62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83DC46F-B574-6E4D-A4EA-FBBED65D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C9F4EC-9772-6D42-9244-822DFAF96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D53230E-7E31-B645-BC65-3837A2ACA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28F9DE04-2B63-464B-A604-F890231CD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B12DC482-F414-8746-9E35-97F63293C17A}"/>
              </a:ext>
            </a:extLst>
          </p:cNvPr>
          <p:cNvSpPr/>
          <p:nvPr/>
        </p:nvSpPr>
        <p:spPr>
          <a:xfrm>
            <a:off x="3022600" y="228600"/>
            <a:ext cx="2133600" cy="489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</Words>
  <Application>Microsoft Macintosh PowerPoint</Application>
  <PresentationFormat>Custom</PresentationFormat>
  <Paragraphs>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Goblin Market</dc:title>
  <cp:lastModifiedBy>Tom Driver</cp:lastModifiedBy>
  <cp:revision>5</cp:revision>
  <dcterms:created xsi:type="dcterms:W3CDTF">2021-06-16T08:58:06Z</dcterms:created>
  <dcterms:modified xsi:type="dcterms:W3CDTF">2021-06-30T14:31:08Z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