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  <p15:guide id="2" pos="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>
      <p:cViewPr varScale="1">
        <p:scale>
          <a:sx n="91" d="100"/>
          <a:sy n="91" d="100"/>
        </p:scale>
        <p:origin x="848" y="184"/>
      </p:cViewPr>
      <p:guideLst>
        <p:guide orient="horz" pos="192"/>
        <p:guide pos="2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6BF1E"/>
                </a:solidFill>
                <a:latin typeface="OpenDyslexic"/>
                <a:cs typeface="OpenDyslex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6BF1E"/>
                </a:solidFill>
                <a:latin typeface="OpenDyslexic"/>
                <a:cs typeface="OpenDyslex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6BF1E"/>
                </a:solidFill>
                <a:latin typeface="OpenDyslexic"/>
                <a:cs typeface="OpenDyslex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6256635" cy="9144000"/>
          </a:xfrm>
          <a:custGeom>
            <a:avLst/>
            <a:gdLst/>
            <a:ahLst/>
            <a:cxnLst/>
            <a:rect l="l" t="t" r="r" b="b"/>
            <a:pathLst>
              <a:path w="16256635" h="9144000">
                <a:moveTo>
                  <a:pt x="16256025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25" y="9144000"/>
                </a:lnTo>
                <a:lnTo>
                  <a:pt x="16256025" y="0"/>
                </a:lnTo>
                <a:close/>
              </a:path>
            </a:pathLst>
          </a:custGeom>
          <a:solidFill>
            <a:srgbClr val="1C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299" y="686975"/>
            <a:ext cx="1448140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6BF1E"/>
                </a:solidFill>
                <a:latin typeface="OpenDyslexic"/>
                <a:cs typeface="OpenDyslex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73142" y="3542346"/>
            <a:ext cx="10309860" cy="309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DB47F0E-74BA-BE41-8FB3-F59E41315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62433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E98A27-3BEE-CD47-95C4-F8C7C0D0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16802FAF-BEC9-2B41-9074-507EF6F47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62433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DCB65927-8771-354C-89C6-D691F2E3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72F447F-B6D2-944C-BA20-E7DB68F35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62433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71C5BD-772F-2D4C-B773-1AF739FE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3952D31-5161-C742-A39B-4EADE440D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62433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0A4ADD3-3F4B-F54A-9485-EDC301875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62433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9E620C-3FA6-FD43-A04B-016EA897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CC8DA7CD-FEB7-2B4F-8644-28781A933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62433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B1626FF-2218-FB4B-9A51-8E1A329A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BC3B996-35A3-294D-A58D-0A696D3E8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62433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0</Words>
  <Application>Microsoft Macintosh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OpenDyslexic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Silent Settler:</dc:title>
  <cp:lastModifiedBy>Tom Driver</cp:lastModifiedBy>
  <cp:revision>9</cp:revision>
  <dcterms:created xsi:type="dcterms:W3CDTF">2021-06-16T08:58:01Z</dcterms:created>
  <dcterms:modified xsi:type="dcterms:W3CDTF">2021-06-30T15:21:57Z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2021-05-25T00:00:00Z</vt:filetime>
  </property>
  <property fmtid="{D5CDD505-2E9C-101B-9397-08002B2CF9AE}" pid="3" name="Creator">
    <vt:lpwstr>Adobe InDesign 16.2 (Macintosh)</vt:lpwstr>
  </property>
  <property fmtid="{D5CDD505-2E9C-101B-9397-08002B2CF9AE}" pid="4" name="LastSaved">
    <vt:filetime>2021-06-16T00:00:00Z</vt:filetime>
  </property>
</Properties>
</file>