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694"/>
  </p:normalViewPr>
  <p:slideViewPr>
    <p:cSldViewPr>
      <p:cViewPr varScale="1">
        <p:scale>
          <a:sx n="91" d="100"/>
          <a:sy n="91" d="100"/>
        </p:scale>
        <p:origin x="96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0" y="0"/>
            <a:ext cx="10638929" cy="9143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617210" cy="9144000"/>
          </a:xfrm>
          <a:custGeom>
            <a:avLst/>
            <a:gdLst/>
            <a:ahLst/>
            <a:cxnLst/>
            <a:rect l="l" t="t" r="r" b="b"/>
            <a:pathLst>
              <a:path w="5617210" h="9144000">
                <a:moveTo>
                  <a:pt x="5617070" y="0"/>
                </a:moveTo>
                <a:lnTo>
                  <a:pt x="0" y="0"/>
                </a:lnTo>
                <a:lnTo>
                  <a:pt x="0" y="9144000"/>
                </a:lnTo>
                <a:lnTo>
                  <a:pt x="5617070" y="9144000"/>
                </a:lnTo>
                <a:lnTo>
                  <a:pt x="5617070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44130" y="579175"/>
            <a:ext cx="4853940" cy="7931784"/>
          </a:xfrm>
          <a:custGeom>
            <a:avLst/>
            <a:gdLst/>
            <a:ahLst/>
            <a:cxnLst/>
            <a:rect l="l" t="t" r="r" b="b"/>
            <a:pathLst>
              <a:path w="4853940" h="7931784">
                <a:moveTo>
                  <a:pt x="0" y="15875"/>
                </a:moveTo>
                <a:lnTo>
                  <a:pt x="0" y="7915770"/>
                </a:lnTo>
                <a:lnTo>
                  <a:pt x="0" y="7931645"/>
                </a:lnTo>
                <a:lnTo>
                  <a:pt x="15875" y="7931645"/>
                </a:lnTo>
                <a:lnTo>
                  <a:pt x="4837772" y="7931645"/>
                </a:lnTo>
                <a:lnTo>
                  <a:pt x="4853635" y="7931645"/>
                </a:lnTo>
                <a:lnTo>
                  <a:pt x="4853635" y="7915770"/>
                </a:lnTo>
                <a:lnTo>
                  <a:pt x="4853635" y="15875"/>
                </a:lnTo>
                <a:lnTo>
                  <a:pt x="4853635" y="0"/>
                </a:lnTo>
                <a:lnTo>
                  <a:pt x="4837772" y="0"/>
                </a:lnTo>
                <a:lnTo>
                  <a:pt x="158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75869" y="610920"/>
            <a:ext cx="4790440" cy="7868284"/>
          </a:xfrm>
          <a:custGeom>
            <a:avLst/>
            <a:gdLst/>
            <a:ahLst/>
            <a:cxnLst/>
            <a:rect l="l" t="t" r="r" b="b"/>
            <a:pathLst>
              <a:path w="4790440" h="7868284">
                <a:moveTo>
                  <a:pt x="0" y="7868158"/>
                </a:moveTo>
                <a:lnTo>
                  <a:pt x="4790160" y="7868158"/>
                </a:lnTo>
                <a:lnTo>
                  <a:pt x="4790160" y="0"/>
                </a:lnTo>
                <a:lnTo>
                  <a:pt x="0" y="0"/>
                </a:lnTo>
                <a:lnTo>
                  <a:pt x="0" y="7868158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617210" cy="9144000"/>
          </a:xfrm>
          <a:custGeom>
            <a:avLst/>
            <a:gdLst/>
            <a:ahLst/>
            <a:cxnLst/>
            <a:rect l="l" t="t" r="r" b="b"/>
            <a:pathLst>
              <a:path w="5617210" h="9144000">
                <a:moveTo>
                  <a:pt x="5617070" y="0"/>
                </a:moveTo>
                <a:lnTo>
                  <a:pt x="0" y="0"/>
                </a:lnTo>
                <a:lnTo>
                  <a:pt x="0" y="9144000"/>
                </a:lnTo>
                <a:lnTo>
                  <a:pt x="5617070" y="9144000"/>
                </a:lnTo>
                <a:lnTo>
                  <a:pt x="5617070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44130" y="4197187"/>
            <a:ext cx="4853940" cy="4314190"/>
          </a:xfrm>
          <a:custGeom>
            <a:avLst/>
            <a:gdLst/>
            <a:ahLst/>
            <a:cxnLst/>
            <a:rect l="l" t="t" r="r" b="b"/>
            <a:pathLst>
              <a:path w="4853940" h="4314190">
                <a:moveTo>
                  <a:pt x="0" y="15862"/>
                </a:moveTo>
                <a:lnTo>
                  <a:pt x="0" y="4297768"/>
                </a:lnTo>
                <a:lnTo>
                  <a:pt x="0" y="4313631"/>
                </a:lnTo>
                <a:lnTo>
                  <a:pt x="15875" y="4313631"/>
                </a:lnTo>
                <a:lnTo>
                  <a:pt x="4837772" y="4313631"/>
                </a:lnTo>
                <a:lnTo>
                  <a:pt x="4853635" y="4313631"/>
                </a:lnTo>
                <a:lnTo>
                  <a:pt x="4853635" y="4297768"/>
                </a:lnTo>
                <a:lnTo>
                  <a:pt x="4853635" y="15862"/>
                </a:lnTo>
                <a:lnTo>
                  <a:pt x="4853635" y="0"/>
                </a:lnTo>
                <a:lnTo>
                  <a:pt x="4837772" y="0"/>
                </a:lnTo>
                <a:lnTo>
                  <a:pt x="15875" y="0"/>
                </a:lnTo>
                <a:lnTo>
                  <a:pt x="0" y="0"/>
                </a:lnTo>
                <a:lnTo>
                  <a:pt x="0" y="15862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75869" y="4228909"/>
            <a:ext cx="4790440" cy="4250690"/>
          </a:xfrm>
          <a:custGeom>
            <a:avLst/>
            <a:gdLst/>
            <a:ahLst/>
            <a:cxnLst/>
            <a:rect l="l" t="t" r="r" b="b"/>
            <a:pathLst>
              <a:path w="4790440" h="4250690">
                <a:moveTo>
                  <a:pt x="0" y="4250169"/>
                </a:moveTo>
                <a:lnTo>
                  <a:pt x="4790160" y="4250169"/>
                </a:lnTo>
                <a:lnTo>
                  <a:pt x="4790160" y="0"/>
                </a:lnTo>
                <a:lnTo>
                  <a:pt x="0" y="0"/>
                </a:lnTo>
                <a:lnTo>
                  <a:pt x="0" y="4250169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686975"/>
            <a:ext cx="1556140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9999" y="2304001"/>
            <a:ext cx="14448155" cy="602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1wMfOwlAZ8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46E4917-E76E-EB47-8E1B-44F36F0AE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F69387C-6834-F947-8BC1-94820D93C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B67EA2-97E1-5341-B941-3F52E22F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2B9BB2-2FCD-CE43-B376-04A17213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3B24401-1751-AB49-BD3C-C8D318A0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E06B72BA-4336-BA4B-85B8-B8AC826EC55D}"/>
              </a:ext>
            </a:extLst>
          </p:cNvPr>
          <p:cNvSpPr/>
          <p:nvPr/>
        </p:nvSpPr>
        <p:spPr>
          <a:xfrm>
            <a:off x="279400" y="2057400"/>
            <a:ext cx="46482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violin&#10;&#10;Description automatically generated with low confidence">
            <a:extLst>
              <a:ext uri="{FF2B5EF4-FFF2-40B4-BE49-F238E27FC236}">
                <a16:creationId xmlns:a16="http://schemas.microsoft.com/office/drawing/2014/main" id="{42E00563-0CED-EF4C-8B64-EF12EEBB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CD30C5F-BE52-2D4E-ABDB-A0D98E1DB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 object, star, night sky&#10;&#10;Description automatically generated">
            <a:extLst>
              <a:ext uri="{FF2B5EF4-FFF2-40B4-BE49-F238E27FC236}">
                <a16:creationId xmlns:a16="http://schemas.microsoft.com/office/drawing/2014/main" id="{DB3293BE-11CF-4942-8800-F9AE1F599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92BDDA6-8770-204E-BFAF-223A4AE3B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0</Words>
  <Application>Microsoft Macintosh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Now:</dc:title>
  <cp:lastModifiedBy>Tom Driver</cp:lastModifiedBy>
  <cp:revision>12</cp:revision>
  <dcterms:created xsi:type="dcterms:W3CDTF">2021-06-16T08:56:44Z</dcterms:created>
  <dcterms:modified xsi:type="dcterms:W3CDTF">2021-06-30T15:25:02Z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