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6256000" cy="9144000"/>
  <p:notesSz cx="16256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51"/>
    <p:restoredTop sz="94762"/>
  </p:normalViewPr>
  <p:slideViewPr>
    <p:cSldViewPr>
      <p:cViewPr varScale="1">
        <p:scale>
          <a:sx n="91" d="100"/>
          <a:sy n="91" d="100"/>
        </p:scale>
        <p:origin x="968" y="1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256025" cy="9144000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1193" y="0"/>
            <a:ext cx="16255365" cy="9144000"/>
          </a:xfrm>
          <a:custGeom>
            <a:avLst/>
            <a:gdLst/>
            <a:ahLst/>
            <a:cxnLst/>
            <a:rect l="l" t="t" r="r" b="b"/>
            <a:pathLst>
              <a:path w="16255365" h="9144000">
                <a:moveTo>
                  <a:pt x="16254831" y="0"/>
                </a:moveTo>
                <a:lnTo>
                  <a:pt x="0" y="0"/>
                </a:lnTo>
                <a:lnTo>
                  <a:pt x="0" y="9144000"/>
                </a:lnTo>
                <a:lnTo>
                  <a:pt x="16254831" y="9144000"/>
                </a:lnTo>
                <a:lnTo>
                  <a:pt x="16254831" y="0"/>
                </a:lnTo>
                <a:close/>
              </a:path>
            </a:pathLst>
          </a:custGeom>
          <a:solidFill>
            <a:srgbClr val="000000">
              <a:alpha val="789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448425" y="3214626"/>
            <a:ext cx="7359149" cy="11226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438400" y="5120640"/>
            <a:ext cx="11379200" cy="2286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6/30/21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256025" cy="9144000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0" y="0"/>
            <a:ext cx="16256635" cy="9144000"/>
          </a:xfrm>
          <a:custGeom>
            <a:avLst/>
            <a:gdLst/>
            <a:ahLst/>
            <a:cxnLst/>
            <a:rect l="l" t="t" r="r" b="b"/>
            <a:pathLst>
              <a:path w="16256635" h="9144000">
                <a:moveTo>
                  <a:pt x="16256012" y="0"/>
                </a:moveTo>
                <a:lnTo>
                  <a:pt x="0" y="0"/>
                </a:lnTo>
                <a:lnTo>
                  <a:pt x="0" y="9144000"/>
                </a:lnTo>
                <a:lnTo>
                  <a:pt x="16256012" y="9144000"/>
                </a:lnTo>
                <a:lnTo>
                  <a:pt x="16256012" y="0"/>
                </a:lnTo>
                <a:close/>
              </a:path>
            </a:pathLst>
          </a:custGeom>
          <a:solidFill>
            <a:srgbClr val="000000">
              <a:alpha val="789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E6BF1E"/>
                </a:solidFill>
                <a:latin typeface="OpenDyslexic"/>
                <a:cs typeface="OpenDyslex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6/30/21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E6BF1E"/>
                </a:solidFill>
                <a:latin typeface="OpenDyslexic"/>
                <a:cs typeface="OpenDyslex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812800" y="2103120"/>
            <a:ext cx="7071360" cy="60350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8371840" y="2103120"/>
            <a:ext cx="7071360" cy="60350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6/30/21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E6BF1E"/>
                </a:solidFill>
                <a:latin typeface="OpenDyslexic"/>
                <a:cs typeface="OpenDyslex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6/30/21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6/30/21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16256025" cy="91440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07299" y="923825"/>
            <a:ext cx="14841400" cy="3911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rgbClr val="E6BF1E"/>
                </a:solidFill>
                <a:latin typeface="OpenDyslexic"/>
                <a:cs typeface="OpenDyslex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07299" y="1655344"/>
            <a:ext cx="14841400" cy="60553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503920"/>
            <a:ext cx="5201920" cy="457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812800" y="8503920"/>
            <a:ext cx="3738880" cy="457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6/30/21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503920"/>
            <a:ext cx="3738880" cy="457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H1iboKia3AQ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LYF2VzCN0os&amp;t=110s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2D6AB8B-F681-EC4E-9A74-4F1D12F62B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62433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95B28639-3518-3F43-9F5B-869928B1B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" name="Picture 12" descr="A picture containing text, outdoor, sign&#10;&#10;Description automatically generated">
            <a:extLst>
              <a:ext uri="{FF2B5EF4-FFF2-40B4-BE49-F238E27FC236}">
                <a16:creationId xmlns:a16="http://schemas.microsoft.com/office/drawing/2014/main" id="{8A7CC70C-6AE3-DC4E-B986-57B3D5B9A8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62433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F44082F4-BA3D-B545-8C33-E5E62E7055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Picture 10" descr="Timeline&#10;&#10;Description automatically generated">
            <a:extLst>
              <a:ext uri="{FF2B5EF4-FFF2-40B4-BE49-F238E27FC236}">
                <a16:creationId xmlns:a16="http://schemas.microsoft.com/office/drawing/2014/main" id="{12140951-E514-0A4A-AF00-C88F2F437C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62433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FBDAECF6-09B3-1241-8C0E-28D9FE2137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" name="Picture 12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22DE8837-D8E7-CB4B-9B52-9D55BC9C4C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6243300" cy="9144000"/>
          </a:xfrm>
          <a:prstGeom prst="rect">
            <a:avLst/>
          </a:prstGeom>
        </p:spPr>
      </p:pic>
      <p:sp>
        <p:nvSpPr>
          <p:cNvPr id="14" name="Rectangle 13">
            <a:hlinkClick r:id="rId3"/>
            <a:extLst>
              <a:ext uri="{FF2B5EF4-FFF2-40B4-BE49-F238E27FC236}">
                <a16:creationId xmlns:a16="http://schemas.microsoft.com/office/drawing/2014/main" id="{E144E756-735F-6F41-B7DA-6BE1DA11A066}"/>
              </a:ext>
            </a:extLst>
          </p:cNvPr>
          <p:cNvSpPr/>
          <p:nvPr/>
        </p:nvSpPr>
        <p:spPr>
          <a:xfrm>
            <a:off x="584200" y="5638800"/>
            <a:ext cx="2667000" cy="68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hlinkClick r:id="rId4"/>
            <a:extLst>
              <a:ext uri="{FF2B5EF4-FFF2-40B4-BE49-F238E27FC236}">
                <a16:creationId xmlns:a16="http://schemas.microsoft.com/office/drawing/2014/main" id="{DB60047A-40A6-0F4C-BEE2-E7736B381916}"/>
              </a:ext>
            </a:extLst>
          </p:cNvPr>
          <p:cNvSpPr/>
          <p:nvPr/>
        </p:nvSpPr>
        <p:spPr>
          <a:xfrm>
            <a:off x="588108" y="6610884"/>
            <a:ext cx="2667000" cy="68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4E24A47E-82F4-8147-880C-A384E9060B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" name="Picture 17" descr="Diagram&#10;&#10;Description automatically generated">
            <a:extLst>
              <a:ext uri="{FF2B5EF4-FFF2-40B4-BE49-F238E27FC236}">
                <a16:creationId xmlns:a16="http://schemas.microsoft.com/office/drawing/2014/main" id="{991AF573-E63E-1249-8AB7-07CB2F1614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62433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A6B6EB8F-036F-0242-9D28-7D19F4419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2767735D-87E1-E14C-B134-15E3BFD3C4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62433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ext&#10;&#10;Description automatically generated with medium confidence">
            <a:extLst>
              <a:ext uri="{FF2B5EF4-FFF2-40B4-BE49-F238E27FC236}">
                <a16:creationId xmlns:a16="http://schemas.microsoft.com/office/drawing/2014/main" id="{7CFEDD37-302D-3B40-AB73-0FC07BDDD2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62433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91CB4B24-345D-DB43-9FA1-A0C505A1D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" name="Picture 13" descr="Website&#10;&#10;Description automatically generated with low confidence">
            <a:extLst>
              <a:ext uri="{FF2B5EF4-FFF2-40B4-BE49-F238E27FC236}">
                <a16:creationId xmlns:a16="http://schemas.microsoft.com/office/drawing/2014/main" id="{4383D715-80B2-2B4D-802D-1A20C75B77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6243300" cy="9144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</TotalTime>
  <Words>0</Words>
  <Application>Microsoft Macintosh PowerPoint</Application>
  <PresentationFormat>Custom</PresentationFormat>
  <Paragraphs>0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Calibri</vt:lpstr>
      <vt:lpstr>OpenDyslexic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Tom Driver</cp:lastModifiedBy>
  <cp:revision>8</cp:revision>
  <dcterms:created xsi:type="dcterms:W3CDTF">2021-06-16T08:58:24Z</dcterms:created>
  <dcterms:modified xsi:type="dcterms:W3CDTF">2021-06-30T14:58:51Z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2021-05-25T00:00:00Z</vt:filetime>
  </property>
  <property fmtid="{D5CDD505-2E9C-101B-9397-08002B2CF9AE}" pid="3" name="Creator">
    <vt:lpwstr>Adobe InDesign 16.2 (Macintosh)</vt:lpwstr>
  </property>
  <property fmtid="{D5CDD505-2E9C-101B-9397-08002B2CF9AE}" pid="4" name="LastSaved">
    <vt:filetime>2021-06-16T00:00:00Z</vt:filetime>
  </property>
</Properties>
</file>