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F1F"/>
    <a:srgbClr val="E7BF1F"/>
    <a:srgbClr val="DE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6"/>
    <p:restoredTop sz="94694"/>
  </p:normalViewPr>
  <p:slideViewPr>
    <p:cSldViewPr>
      <p:cViewPr varScale="1">
        <p:scale>
          <a:sx n="83" d="100"/>
          <a:sy n="83" d="100"/>
        </p:scale>
        <p:origin x="256" y="4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OpenDyslexic" pitchFamily="2" charset="7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838055" cy="9144000"/>
          </a:xfrm>
          <a:custGeom>
            <a:avLst/>
            <a:gdLst/>
            <a:ahLst/>
            <a:cxnLst/>
            <a:rect l="l" t="t" r="r" b="b"/>
            <a:pathLst>
              <a:path w="9838055" h="9144000">
                <a:moveTo>
                  <a:pt x="0" y="9144000"/>
                </a:moveTo>
                <a:lnTo>
                  <a:pt x="9837851" y="9144000"/>
                </a:lnTo>
                <a:lnTo>
                  <a:pt x="9837851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E6BF1E"/>
                </a:solidFill>
                <a:latin typeface="OpenDyslexic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E6BF1E"/>
                </a:solidFill>
                <a:latin typeface="OpenDyslexic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E6BF1E"/>
                </a:solidFill>
                <a:latin typeface="OpenDyslexic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7299" y="686975"/>
            <a:ext cx="1448140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6BF1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7299" y="1613464"/>
            <a:ext cx="14481401" cy="5104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OpenDyslexic" pitchFamily="2" charset="77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L5qfr4xDSnyKKEoA1Ih-hL9v941rINnp/view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03F73ED-9F3A-BC45-9E64-4E6856FAE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7FED98-1825-6945-9156-AC6F9CC15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418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003527-6743-494A-B36D-732EDF139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953270-65F3-3544-88C5-2E8FB96A2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A837EB4E-9DD1-3E4F-B552-57E322C9E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75569DF-FFD2-FA46-94DD-2CA5634A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DCC8C4-9A7F-BE45-A0E0-5BF1CC2AF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A97166-C042-D54F-97A5-BCC7B60CD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4A8E4E-B3AD-DC42-9452-C7BB965F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969A9CDB-4DB4-E547-A905-F3487055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  <p:sp>
        <p:nvSpPr>
          <p:cNvPr id="11" name="Rectangle 10">
            <a:hlinkClick r:id="rId3"/>
            <a:extLst>
              <a:ext uri="{FF2B5EF4-FFF2-40B4-BE49-F238E27FC236}">
                <a16:creationId xmlns:a16="http://schemas.microsoft.com/office/drawing/2014/main" id="{63826C86-D37E-F147-BAC0-53835FACC97B}"/>
              </a:ext>
            </a:extLst>
          </p:cNvPr>
          <p:cNvSpPr/>
          <p:nvPr/>
        </p:nvSpPr>
        <p:spPr>
          <a:xfrm>
            <a:off x="660400" y="2133600"/>
            <a:ext cx="38100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text, outdoor object, star, night sky&#10;&#10;Description automatically generated">
            <a:extLst>
              <a:ext uri="{FF2B5EF4-FFF2-40B4-BE49-F238E27FC236}">
                <a16:creationId xmlns:a16="http://schemas.microsoft.com/office/drawing/2014/main" id="{C2008340-AA90-4D44-B755-4FAD210A6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D5E04A-2DBB-2B41-B685-96896EDAA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0</Words>
  <Application>Microsoft Macintosh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Station 1</dc:title>
  <cp:lastModifiedBy>Tom Driver</cp:lastModifiedBy>
  <cp:revision>7</cp:revision>
  <dcterms:created xsi:type="dcterms:W3CDTF">2021-06-16T08:11:19Z</dcterms:created>
  <dcterms:modified xsi:type="dcterms:W3CDTF">2021-06-30T13:47:24Z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