
<file path=[Content_Types].xml><?xml version="1.0" encoding="utf-8"?>
<Types xmlns="http://schemas.openxmlformats.org/package/2006/content-types">
  <Default Extension="jpeg" ContentType="image/jpeg"/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6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6256000" cy="9144000"/>
  <p:notesSz cx="16256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0"/>
    <p:restoredTop sz="94694"/>
  </p:normalViewPr>
  <p:slideViewPr>
    <p:cSldViewPr>
      <p:cViewPr varScale="1">
        <p:scale>
          <a:sx n="83" d="100"/>
          <a:sy n="83" d="100"/>
        </p:scale>
        <p:origin x="232" y="4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122FE-BEAA-E540-85A1-FF3C0A63685F}" type="datetimeFigureOut">
              <a:rPr lang="en-US" smtClean="0"/>
              <a:t>6/30/21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026DE-7929-3A4B-8AEB-09C483F07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22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026DE-7929-3A4B-8AEB-09C483F073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02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026DE-7929-3A4B-8AEB-09C483F073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0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026DE-7929-3A4B-8AEB-09C483F073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6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2834640"/>
            <a:ext cx="138176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latin typeface="OpenDyslexic" pitchFamily="2" charset="77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OpenDyslexic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OpenDyslexic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OpenDyslexic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73708" y="623656"/>
            <a:ext cx="4507865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 b="0" i="0">
          <a:latin typeface="OpenDyslexic" pitchFamily="2" charset="77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ic6bFOEdzs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6251935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FB075B89-77BE-F740-85C2-BB1D8D95EC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"/>
          <a:stretch/>
        </p:blipFill>
        <p:spPr>
          <a:xfrm>
            <a:off x="-4062" y="10"/>
            <a:ext cx="16255998" cy="9143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43469"/>
            <a:ext cx="16255998" cy="4216195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 descr="A picture containing text, night, dark&#10;&#10;Description automatically generated">
            <a:extLst>
              <a:ext uri="{FF2B5EF4-FFF2-40B4-BE49-F238E27FC236}">
                <a16:creationId xmlns:a16="http://schemas.microsoft.com/office/drawing/2014/main" id="{FB148995-BCF3-1A4B-8866-2C345D72C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709"/>
            <a:ext cx="16255980" cy="914229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72559A97-33D1-EB43-9FB2-4333A69DC8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/>
          <a:stretch/>
        </p:blipFill>
        <p:spPr>
          <a:xfrm>
            <a:off x="20" y="1709"/>
            <a:ext cx="16255980" cy="914229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ungus, agaric&#10;&#10;Description automatically generated">
            <a:extLst>
              <a:ext uri="{FF2B5EF4-FFF2-40B4-BE49-F238E27FC236}">
                <a16:creationId xmlns:a16="http://schemas.microsoft.com/office/drawing/2014/main" id="{2A2E2C9B-25CB-0C40-B72F-5497672E12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"/>
          <a:stretch/>
        </p:blipFill>
        <p:spPr>
          <a:xfrm>
            <a:off x="-4062" y="10"/>
            <a:ext cx="16255998" cy="914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45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E8895A84-1384-E849-B820-BDD0F8E6A4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709"/>
            <a:ext cx="16255980" cy="9142291"/>
          </a:xfrm>
          <a:prstGeom prst="rect">
            <a:avLst/>
          </a:prstGeom>
        </p:spPr>
      </p:pic>
      <p:sp>
        <p:nvSpPr>
          <p:cNvPr id="14" name="Rectangle 13">
            <a:hlinkClick r:id="rId3"/>
            <a:extLst>
              <a:ext uri="{FF2B5EF4-FFF2-40B4-BE49-F238E27FC236}">
                <a16:creationId xmlns:a16="http://schemas.microsoft.com/office/drawing/2014/main" id="{B4925802-D2F7-AD41-9CE3-A90FC373C7B1}"/>
              </a:ext>
            </a:extLst>
          </p:cNvPr>
          <p:cNvSpPr/>
          <p:nvPr/>
        </p:nvSpPr>
        <p:spPr>
          <a:xfrm>
            <a:off x="508000" y="6248400"/>
            <a:ext cx="3657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9F42CF3-CF02-6B49-9C4B-94FB70192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" b="70"/>
          <a:stretch/>
        </p:blipFill>
        <p:spPr>
          <a:xfrm>
            <a:off x="20" y="10"/>
            <a:ext cx="16255980" cy="9143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8EBEF9-7918-7646-8C03-CBF5D283F1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709"/>
            <a:ext cx="16255980" cy="914229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032" y="0"/>
            <a:ext cx="16251936" cy="9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4943407-A90C-AC4F-9391-9BBE441A74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709"/>
            <a:ext cx="16255980" cy="91422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092485E3-DD4D-8247-9913-7FC1FBEB8D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>
          <a:xfrm>
            <a:off x="20" y="10"/>
            <a:ext cx="16255980" cy="9143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E8AA8073-6F43-4646-8ED9-F2CE0F4364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>
          <a:xfrm>
            <a:off x="20" y="10"/>
            <a:ext cx="16255980" cy="9143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9CDBA343-AFED-2A41-9C61-21B51D584D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>
          <a:xfrm>
            <a:off x="20" y="10"/>
            <a:ext cx="16255980" cy="9143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</TotalTime>
  <Words>3</Words>
  <Application>Microsoft Macintosh PowerPoint</Application>
  <PresentationFormat>Custom</PresentationFormat>
  <Paragraphs>3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OpenDyslexic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Now:</dc:title>
  <cp:lastModifiedBy>Tom Driver</cp:lastModifiedBy>
  <cp:revision>8</cp:revision>
  <dcterms:created xsi:type="dcterms:W3CDTF">2021-06-16T08:11:24Z</dcterms:created>
  <dcterms:modified xsi:type="dcterms:W3CDTF">2021-06-30T13:56:21Z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2021-05-25T00:00:00Z</vt:filetime>
  </property>
  <property fmtid="{D5CDD505-2E9C-101B-9397-08002B2CF9AE}" pid="3" name="Creator">
    <vt:lpwstr>Adobe InDesign 16.2 (Macintosh)</vt:lpwstr>
  </property>
  <property fmtid="{D5CDD505-2E9C-101B-9397-08002B2CF9AE}" pid="4" name="LastSaved">
    <vt:filetime>2021-06-16T00:00:00Z</vt:filetime>
  </property>
</Properties>
</file>