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60" r:id="rId4"/>
  </p:sldIdLst>
  <p:sldSz cx="16256000" cy="9144000"/>
  <p:notesSz cx="16256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300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2834640"/>
            <a:ext cx="138176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rgbClr val="414042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6256635" cy="8244205"/>
          </a:xfrm>
          <a:custGeom>
            <a:avLst/>
            <a:gdLst/>
            <a:ahLst/>
            <a:cxnLst/>
            <a:rect l="l" t="t" r="r" b="b"/>
            <a:pathLst>
              <a:path w="16256635" h="8244205">
                <a:moveTo>
                  <a:pt x="0" y="8244001"/>
                </a:moveTo>
                <a:lnTo>
                  <a:pt x="16256025" y="8244001"/>
                </a:lnTo>
                <a:lnTo>
                  <a:pt x="16256025" y="0"/>
                </a:lnTo>
                <a:lnTo>
                  <a:pt x="0" y="0"/>
                </a:lnTo>
                <a:lnTo>
                  <a:pt x="0" y="8244001"/>
                </a:lnTo>
                <a:close/>
              </a:path>
            </a:pathLst>
          </a:custGeom>
          <a:solidFill>
            <a:srgbClr val="FAF6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8244001"/>
            <a:ext cx="16256635" cy="900430"/>
          </a:xfrm>
          <a:custGeom>
            <a:avLst/>
            <a:gdLst/>
            <a:ahLst/>
            <a:cxnLst/>
            <a:rect l="l" t="t" r="r" b="b"/>
            <a:pathLst>
              <a:path w="16256635" h="900429">
                <a:moveTo>
                  <a:pt x="0" y="899998"/>
                </a:moveTo>
                <a:lnTo>
                  <a:pt x="16256025" y="899998"/>
                </a:lnTo>
                <a:lnTo>
                  <a:pt x="16256025" y="0"/>
                </a:lnTo>
                <a:lnTo>
                  <a:pt x="0" y="0"/>
                </a:lnTo>
                <a:lnTo>
                  <a:pt x="0" y="899998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8244001"/>
            <a:ext cx="16256635" cy="900430"/>
          </a:xfrm>
          <a:custGeom>
            <a:avLst/>
            <a:gdLst/>
            <a:ahLst/>
            <a:cxnLst/>
            <a:rect l="l" t="t" r="r" b="b"/>
            <a:pathLst>
              <a:path w="16256635" h="900429">
                <a:moveTo>
                  <a:pt x="0" y="899998"/>
                </a:moveTo>
                <a:lnTo>
                  <a:pt x="16256012" y="899998"/>
                </a:lnTo>
                <a:lnTo>
                  <a:pt x="16256012" y="0"/>
                </a:lnTo>
                <a:lnTo>
                  <a:pt x="0" y="0"/>
                </a:lnTo>
                <a:lnTo>
                  <a:pt x="0" y="899998"/>
                </a:lnTo>
                <a:close/>
              </a:path>
            </a:pathLst>
          </a:custGeom>
          <a:ln w="38100">
            <a:solidFill>
              <a:srgbClr val="4F9D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rgbClr val="414042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6256025" cy="9143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8244001"/>
            <a:ext cx="16256635" cy="900430"/>
          </a:xfrm>
          <a:custGeom>
            <a:avLst/>
            <a:gdLst/>
            <a:ahLst/>
            <a:cxnLst/>
            <a:rect l="l" t="t" r="r" b="b"/>
            <a:pathLst>
              <a:path w="16256635" h="900429">
                <a:moveTo>
                  <a:pt x="0" y="899998"/>
                </a:moveTo>
                <a:lnTo>
                  <a:pt x="16256025" y="899998"/>
                </a:lnTo>
                <a:lnTo>
                  <a:pt x="16256025" y="0"/>
                </a:lnTo>
                <a:lnTo>
                  <a:pt x="0" y="0"/>
                </a:lnTo>
                <a:lnTo>
                  <a:pt x="0" y="899998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rgbClr val="414042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6256635" cy="8244205"/>
          </a:xfrm>
          <a:custGeom>
            <a:avLst/>
            <a:gdLst/>
            <a:ahLst/>
            <a:cxnLst/>
            <a:rect l="l" t="t" r="r" b="b"/>
            <a:pathLst>
              <a:path w="16256635" h="8244205">
                <a:moveTo>
                  <a:pt x="0" y="8244001"/>
                </a:moveTo>
                <a:lnTo>
                  <a:pt x="16256025" y="8244001"/>
                </a:lnTo>
                <a:lnTo>
                  <a:pt x="16256025" y="0"/>
                </a:lnTo>
                <a:lnTo>
                  <a:pt x="0" y="0"/>
                </a:lnTo>
                <a:lnTo>
                  <a:pt x="0" y="8244001"/>
                </a:lnTo>
                <a:close/>
              </a:path>
            </a:pathLst>
          </a:custGeom>
          <a:solidFill>
            <a:srgbClr val="FAF6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8244001"/>
            <a:ext cx="16256635" cy="900430"/>
          </a:xfrm>
          <a:custGeom>
            <a:avLst/>
            <a:gdLst/>
            <a:ahLst/>
            <a:cxnLst/>
            <a:rect l="l" t="t" r="r" b="b"/>
            <a:pathLst>
              <a:path w="16256635" h="900429">
                <a:moveTo>
                  <a:pt x="0" y="899998"/>
                </a:moveTo>
                <a:lnTo>
                  <a:pt x="16256025" y="899998"/>
                </a:lnTo>
                <a:lnTo>
                  <a:pt x="16256025" y="0"/>
                </a:lnTo>
                <a:lnTo>
                  <a:pt x="0" y="0"/>
                </a:lnTo>
                <a:lnTo>
                  <a:pt x="0" y="899998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7299" y="952699"/>
            <a:ext cx="14481401" cy="2219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rgbClr val="414042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12800" y="2103120"/>
            <a:ext cx="1463040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9997"/>
            <a:ext cx="16256635" cy="2664460"/>
          </a:xfrm>
          <a:custGeom>
            <a:avLst/>
            <a:gdLst/>
            <a:ahLst/>
            <a:cxnLst/>
            <a:rect l="l" t="t" r="r" b="b"/>
            <a:pathLst>
              <a:path w="16256635" h="2664459">
                <a:moveTo>
                  <a:pt x="0" y="2664002"/>
                </a:moveTo>
                <a:lnTo>
                  <a:pt x="16256025" y="2664002"/>
                </a:lnTo>
                <a:lnTo>
                  <a:pt x="16256025" y="0"/>
                </a:lnTo>
                <a:lnTo>
                  <a:pt x="0" y="0"/>
                </a:lnTo>
                <a:lnTo>
                  <a:pt x="0" y="2664002"/>
                </a:lnTo>
                <a:close/>
              </a:path>
            </a:pathLst>
          </a:custGeom>
          <a:solidFill>
            <a:srgbClr val="FAF6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112094" y="7325000"/>
            <a:ext cx="60318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762625" algn="l"/>
              </a:tabLst>
            </a:pPr>
            <a:r>
              <a:rPr sz="3600" b="1" spc="50" dirty="0">
                <a:solidFill>
                  <a:srgbClr val="414042"/>
                </a:solidFill>
                <a:latin typeface="Century Gothic"/>
                <a:cs typeface="Century Gothic"/>
              </a:rPr>
              <a:t>B</a:t>
            </a:r>
            <a:r>
              <a:rPr sz="3600" b="1" spc="30" dirty="0">
                <a:solidFill>
                  <a:srgbClr val="414042"/>
                </a:solidFill>
                <a:latin typeface="Century Gothic"/>
                <a:cs typeface="Century Gothic"/>
              </a:rPr>
              <a:t>r</a:t>
            </a:r>
            <a:r>
              <a:rPr sz="3600" b="1" dirty="0">
                <a:solidFill>
                  <a:srgbClr val="414042"/>
                </a:solidFill>
                <a:latin typeface="Century Gothic"/>
                <a:cs typeface="Century Gothic"/>
              </a:rPr>
              <a:t>i</a:t>
            </a:r>
            <a:r>
              <a:rPr sz="3600" b="1" spc="-20" dirty="0">
                <a:solidFill>
                  <a:srgbClr val="414042"/>
                </a:solidFill>
                <a:latin typeface="Century Gothic"/>
                <a:cs typeface="Century Gothic"/>
              </a:rPr>
              <a:t>d</a:t>
            </a:r>
            <a:r>
              <a:rPr sz="3600" b="1" spc="20" dirty="0">
                <a:solidFill>
                  <a:srgbClr val="414042"/>
                </a:solidFill>
                <a:latin typeface="Century Gothic"/>
                <a:cs typeface="Century Gothic"/>
              </a:rPr>
              <a:t>gi</a:t>
            </a:r>
            <a:r>
              <a:rPr sz="3600" b="1" spc="-20" dirty="0">
                <a:solidFill>
                  <a:srgbClr val="414042"/>
                </a:solidFill>
                <a:latin typeface="Century Gothic"/>
                <a:cs typeface="Century Gothic"/>
              </a:rPr>
              <a:t>n</a:t>
            </a:r>
            <a:r>
              <a:rPr sz="3600" b="1" dirty="0">
                <a:solidFill>
                  <a:srgbClr val="414042"/>
                </a:solidFill>
                <a:latin typeface="Century Gothic"/>
                <a:cs typeface="Century Gothic"/>
              </a:rPr>
              <a:t>g</a:t>
            </a:r>
            <a:r>
              <a:rPr sz="3600" b="1" spc="-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3600" b="1" spc="-30" dirty="0">
                <a:solidFill>
                  <a:srgbClr val="414042"/>
                </a:solidFill>
                <a:latin typeface="Century Gothic"/>
                <a:cs typeface="Century Gothic"/>
              </a:rPr>
              <a:t>P</a:t>
            </a:r>
            <a:r>
              <a:rPr sz="3600" b="1" spc="-85" dirty="0">
                <a:solidFill>
                  <a:srgbClr val="414042"/>
                </a:solidFill>
                <a:latin typeface="Century Gothic"/>
                <a:cs typeface="Century Gothic"/>
              </a:rPr>
              <a:t>r</a:t>
            </a:r>
            <a:r>
              <a:rPr sz="3600" b="1" spc="-25" dirty="0">
                <a:solidFill>
                  <a:srgbClr val="414042"/>
                </a:solidFill>
                <a:latin typeface="Century Gothic"/>
                <a:cs typeface="Century Gothic"/>
              </a:rPr>
              <a:t>o</a:t>
            </a:r>
            <a:r>
              <a:rPr sz="3600" b="1" spc="-20" dirty="0">
                <a:solidFill>
                  <a:srgbClr val="414042"/>
                </a:solidFill>
                <a:latin typeface="Century Gothic"/>
                <a:cs typeface="Century Gothic"/>
              </a:rPr>
              <a:t>j</a:t>
            </a:r>
            <a:r>
              <a:rPr sz="3600" b="1" spc="-25" dirty="0">
                <a:solidFill>
                  <a:srgbClr val="414042"/>
                </a:solidFill>
                <a:latin typeface="Century Gothic"/>
                <a:cs typeface="Century Gothic"/>
              </a:rPr>
              <a:t>e</a:t>
            </a:r>
            <a:r>
              <a:rPr sz="3600" b="1" spc="-5" dirty="0">
                <a:solidFill>
                  <a:srgbClr val="414042"/>
                </a:solidFill>
                <a:latin typeface="Century Gothic"/>
                <a:cs typeface="Century Gothic"/>
              </a:rPr>
              <a:t>c</a:t>
            </a:r>
            <a:r>
              <a:rPr sz="3600" b="1" dirty="0">
                <a:solidFill>
                  <a:srgbClr val="414042"/>
                </a:solidFill>
                <a:latin typeface="Century Gothic"/>
                <a:cs typeface="Century Gothic"/>
              </a:rPr>
              <a:t>t</a:t>
            </a:r>
            <a:r>
              <a:rPr sz="3600" b="1" spc="-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3600" b="1" dirty="0">
                <a:solidFill>
                  <a:srgbClr val="414042"/>
                </a:solidFill>
                <a:latin typeface="Century Gothic"/>
                <a:cs typeface="Century Gothic"/>
              </a:rPr>
              <a:t>— </a:t>
            </a:r>
            <a:r>
              <a:rPr sz="3600" b="1" spc="-30" dirty="0">
                <a:solidFill>
                  <a:srgbClr val="414042"/>
                </a:solidFill>
                <a:latin typeface="Century Gothic"/>
                <a:cs typeface="Century Gothic"/>
              </a:rPr>
              <a:t>L</a:t>
            </a:r>
            <a:r>
              <a:rPr sz="3600" b="1" spc="-50" dirty="0">
                <a:solidFill>
                  <a:srgbClr val="414042"/>
                </a:solidFill>
                <a:latin typeface="Century Gothic"/>
                <a:cs typeface="Century Gothic"/>
              </a:rPr>
              <a:t>e</a:t>
            </a:r>
            <a:r>
              <a:rPr sz="3600" b="1" spc="-15" dirty="0">
                <a:solidFill>
                  <a:srgbClr val="414042"/>
                </a:solidFill>
                <a:latin typeface="Century Gothic"/>
                <a:cs typeface="Century Gothic"/>
              </a:rPr>
              <a:t>s</a:t>
            </a:r>
            <a:r>
              <a:rPr sz="3600" b="1" spc="-40" dirty="0">
                <a:solidFill>
                  <a:srgbClr val="414042"/>
                </a:solidFill>
                <a:latin typeface="Century Gothic"/>
                <a:cs typeface="Century Gothic"/>
              </a:rPr>
              <a:t>s</a:t>
            </a:r>
            <a:r>
              <a:rPr sz="3600" b="1" spc="-20" dirty="0">
                <a:solidFill>
                  <a:srgbClr val="414042"/>
                </a:solidFill>
                <a:latin typeface="Century Gothic"/>
                <a:cs typeface="Century Gothic"/>
              </a:rPr>
              <a:t>o</a:t>
            </a:r>
            <a:r>
              <a:rPr sz="3600" b="1" dirty="0">
                <a:solidFill>
                  <a:srgbClr val="414042"/>
                </a:solidFill>
                <a:latin typeface="Century Gothic"/>
                <a:cs typeface="Century Gothic"/>
              </a:rPr>
              <a:t>n	9</a:t>
            </a:r>
            <a:endParaRPr sz="36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70108" y="7446530"/>
            <a:ext cx="525145" cy="354330"/>
          </a:xfrm>
          <a:custGeom>
            <a:avLst/>
            <a:gdLst/>
            <a:ahLst/>
            <a:cxnLst/>
            <a:rect l="l" t="t" r="r" b="b"/>
            <a:pathLst>
              <a:path w="525145" h="354329">
                <a:moveTo>
                  <a:pt x="0" y="353847"/>
                </a:moveTo>
                <a:lnTo>
                  <a:pt x="524522" y="353847"/>
                </a:lnTo>
                <a:lnTo>
                  <a:pt x="524522" y="0"/>
                </a:lnTo>
                <a:lnTo>
                  <a:pt x="0" y="0"/>
                </a:lnTo>
                <a:lnTo>
                  <a:pt x="0" y="353847"/>
                </a:lnTo>
                <a:close/>
              </a:path>
            </a:pathLst>
          </a:custGeom>
          <a:solidFill>
            <a:srgbClr val="FAF6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70363" y="7446538"/>
            <a:ext cx="524510" cy="354330"/>
          </a:xfrm>
          <a:custGeom>
            <a:avLst/>
            <a:gdLst/>
            <a:ahLst/>
            <a:cxnLst/>
            <a:rect l="l" t="t" r="r" b="b"/>
            <a:pathLst>
              <a:path w="524510" h="354329">
                <a:moveTo>
                  <a:pt x="361092" y="238857"/>
                </a:moveTo>
                <a:lnTo>
                  <a:pt x="287539" y="238857"/>
                </a:lnTo>
                <a:lnTo>
                  <a:pt x="292466" y="241562"/>
                </a:lnTo>
                <a:lnTo>
                  <a:pt x="297368" y="244356"/>
                </a:lnTo>
                <a:lnTo>
                  <a:pt x="302410" y="246833"/>
                </a:lnTo>
                <a:lnTo>
                  <a:pt x="283279" y="270144"/>
                </a:lnTo>
                <a:lnTo>
                  <a:pt x="265044" y="294829"/>
                </a:lnTo>
                <a:lnTo>
                  <a:pt x="247746" y="319996"/>
                </a:lnTo>
                <a:lnTo>
                  <a:pt x="231430" y="344750"/>
                </a:lnTo>
                <a:lnTo>
                  <a:pt x="230782" y="351730"/>
                </a:lnTo>
                <a:lnTo>
                  <a:pt x="238253" y="353816"/>
                </a:lnTo>
                <a:lnTo>
                  <a:pt x="289406" y="329391"/>
                </a:lnTo>
                <a:lnTo>
                  <a:pt x="315204" y="300702"/>
                </a:lnTo>
                <a:lnTo>
                  <a:pt x="337875" y="268652"/>
                </a:lnTo>
                <a:lnTo>
                  <a:pt x="361092" y="238857"/>
                </a:lnTo>
                <a:close/>
              </a:path>
              <a:path w="524510" h="354329">
                <a:moveTo>
                  <a:pt x="375482" y="0"/>
                </a:moveTo>
                <a:lnTo>
                  <a:pt x="366774" y="1661"/>
                </a:lnTo>
                <a:lnTo>
                  <a:pt x="358266" y="6106"/>
                </a:lnTo>
                <a:lnTo>
                  <a:pt x="354290" y="11553"/>
                </a:lnTo>
                <a:lnTo>
                  <a:pt x="358319" y="53981"/>
                </a:lnTo>
                <a:lnTo>
                  <a:pt x="372857" y="93884"/>
                </a:lnTo>
                <a:lnTo>
                  <a:pt x="395349" y="130485"/>
                </a:lnTo>
                <a:lnTo>
                  <a:pt x="423238" y="163013"/>
                </a:lnTo>
                <a:lnTo>
                  <a:pt x="457427" y="188184"/>
                </a:lnTo>
                <a:lnTo>
                  <a:pt x="463970" y="197411"/>
                </a:lnTo>
                <a:lnTo>
                  <a:pt x="459101" y="207574"/>
                </a:lnTo>
                <a:lnTo>
                  <a:pt x="448706" y="217970"/>
                </a:lnTo>
                <a:lnTo>
                  <a:pt x="438669" y="227897"/>
                </a:lnTo>
                <a:lnTo>
                  <a:pt x="420769" y="252699"/>
                </a:lnTo>
                <a:lnTo>
                  <a:pt x="405958" y="279296"/>
                </a:lnTo>
                <a:lnTo>
                  <a:pt x="393250" y="307037"/>
                </a:lnTo>
                <a:lnTo>
                  <a:pt x="381658" y="335276"/>
                </a:lnTo>
                <a:lnTo>
                  <a:pt x="383220" y="341311"/>
                </a:lnTo>
                <a:lnTo>
                  <a:pt x="432559" y="294699"/>
                </a:lnTo>
                <a:lnTo>
                  <a:pt x="446408" y="271934"/>
                </a:lnTo>
                <a:lnTo>
                  <a:pt x="465686" y="242930"/>
                </a:lnTo>
                <a:lnTo>
                  <a:pt x="487322" y="215591"/>
                </a:lnTo>
                <a:lnTo>
                  <a:pt x="500014" y="204665"/>
                </a:lnTo>
                <a:lnTo>
                  <a:pt x="511957" y="196687"/>
                </a:lnTo>
                <a:lnTo>
                  <a:pt x="520819" y="187166"/>
                </a:lnTo>
                <a:lnTo>
                  <a:pt x="524267" y="171611"/>
                </a:lnTo>
                <a:lnTo>
                  <a:pt x="524254" y="166442"/>
                </a:lnTo>
                <a:lnTo>
                  <a:pt x="522095" y="165020"/>
                </a:lnTo>
                <a:lnTo>
                  <a:pt x="517523" y="163140"/>
                </a:lnTo>
                <a:lnTo>
                  <a:pt x="473932" y="137157"/>
                </a:lnTo>
                <a:lnTo>
                  <a:pt x="431984" y="97671"/>
                </a:lnTo>
                <a:lnTo>
                  <a:pt x="398438" y="50862"/>
                </a:lnTo>
                <a:lnTo>
                  <a:pt x="380058" y="2904"/>
                </a:lnTo>
                <a:lnTo>
                  <a:pt x="375482" y="0"/>
                </a:lnTo>
                <a:close/>
              </a:path>
              <a:path w="524510" h="354329">
                <a:moveTo>
                  <a:pt x="166710" y="90580"/>
                </a:moveTo>
                <a:lnTo>
                  <a:pt x="156335" y="93663"/>
                </a:lnTo>
                <a:lnTo>
                  <a:pt x="147855" y="99287"/>
                </a:lnTo>
                <a:lnTo>
                  <a:pt x="146226" y="105355"/>
                </a:lnTo>
                <a:lnTo>
                  <a:pt x="170326" y="139800"/>
                </a:lnTo>
                <a:lnTo>
                  <a:pt x="198385" y="171479"/>
                </a:lnTo>
                <a:lnTo>
                  <a:pt x="229843" y="199979"/>
                </a:lnTo>
                <a:lnTo>
                  <a:pt x="264145" y="224887"/>
                </a:lnTo>
                <a:lnTo>
                  <a:pt x="212104" y="234551"/>
                </a:lnTo>
                <a:lnTo>
                  <a:pt x="160497" y="245862"/>
                </a:lnTo>
                <a:lnTo>
                  <a:pt x="109444" y="259323"/>
                </a:lnTo>
                <a:lnTo>
                  <a:pt x="59063" y="275435"/>
                </a:lnTo>
                <a:lnTo>
                  <a:pt x="9472" y="294699"/>
                </a:lnTo>
                <a:lnTo>
                  <a:pt x="0" y="305126"/>
                </a:lnTo>
                <a:lnTo>
                  <a:pt x="4538" y="307815"/>
                </a:lnTo>
                <a:lnTo>
                  <a:pt x="14158" y="306332"/>
                </a:lnTo>
                <a:lnTo>
                  <a:pt x="58144" y="291393"/>
                </a:lnTo>
                <a:lnTo>
                  <a:pt x="103041" y="277381"/>
                </a:lnTo>
                <a:lnTo>
                  <a:pt x="148639" y="264708"/>
                </a:lnTo>
                <a:lnTo>
                  <a:pt x="194728" y="253788"/>
                </a:lnTo>
                <a:lnTo>
                  <a:pt x="241098" y="245034"/>
                </a:lnTo>
                <a:lnTo>
                  <a:pt x="287539" y="238857"/>
                </a:lnTo>
                <a:lnTo>
                  <a:pt x="361092" y="238857"/>
                </a:lnTo>
                <a:lnTo>
                  <a:pt x="362824" y="236635"/>
                </a:lnTo>
                <a:lnTo>
                  <a:pt x="366408" y="231602"/>
                </a:lnTo>
                <a:lnTo>
                  <a:pt x="367880" y="226557"/>
                </a:lnTo>
                <a:lnTo>
                  <a:pt x="366384" y="222094"/>
                </a:lnTo>
                <a:lnTo>
                  <a:pt x="361059" y="218804"/>
                </a:lnTo>
                <a:lnTo>
                  <a:pt x="359484" y="218296"/>
                </a:lnTo>
                <a:lnTo>
                  <a:pt x="357986" y="217623"/>
                </a:lnTo>
                <a:lnTo>
                  <a:pt x="356411" y="217077"/>
                </a:lnTo>
                <a:lnTo>
                  <a:pt x="358151" y="213102"/>
                </a:lnTo>
                <a:lnTo>
                  <a:pt x="357365" y="212276"/>
                </a:lnTo>
                <a:lnTo>
                  <a:pt x="343609" y="212276"/>
                </a:lnTo>
                <a:lnTo>
                  <a:pt x="296059" y="190134"/>
                </a:lnTo>
                <a:lnTo>
                  <a:pt x="251855" y="162287"/>
                </a:lnTo>
                <a:lnTo>
                  <a:pt x="211132" y="129400"/>
                </a:lnTo>
                <a:lnTo>
                  <a:pt x="174026" y="92134"/>
                </a:lnTo>
                <a:lnTo>
                  <a:pt x="166710" y="90580"/>
                </a:lnTo>
                <a:close/>
              </a:path>
              <a:path w="524510" h="354329">
                <a:moveTo>
                  <a:pt x="355674" y="210498"/>
                </a:moveTo>
                <a:lnTo>
                  <a:pt x="345349" y="212022"/>
                </a:lnTo>
                <a:lnTo>
                  <a:pt x="344765" y="212086"/>
                </a:lnTo>
                <a:lnTo>
                  <a:pt x="343609" y="212276"/>
                </a:lnTo>
                <a:lnTo>
                  <a:pt x="357365" y="212276"/>
                </a:lnTo>
                <a:lnTo>
                  <a:pt x="355674" y="210498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661381" y="7446530"/>
            <a:ext cx="525145" cy="354330"/>
          </a:xfrm>
          <a:custGeom>
            <a:avLst/>
            <a:gdLst/>
            <a:ahLst/>
            <a:cxnLst/>
            <a:rect l="l" t="t" r="r" b="b"/>
            <a:pathLst>
              <a:path w="525145" h="354329">
                <a:moveTo>
                  <a:pt x="524522" y="353847"/>
                </a:moveTo>
                <a:lnTo>
                  <a:pt x="0" y="353847"/>
                </a:lnTo>
                <a:lnTo>
                  <a:pt x="0" y="0"/>
                </a:lnTo>
                <a:lnTo>
                  <a:pt x="524522" y="0"/>
                </a:lnTo>
                <a:lnTo>
                  <a:pt x="524522" y="353847"/>
                </a:lnTo>
                <a:close/>
              </a:path>
            </a:pathLst>
          </a:custGeom>
          <a:solidFill>
            <a:srgbClr val="FAF6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661386" y="7446538"/>
            <a:ext cx="524510" cy="354330"/>
          </a:xfrm>
          <a:custGeom>
            <a:avLst/>
            <a:gdLst/>
            <a:ahLst/>
            <a:cxnLst/>
            <a:rect l="l" t="t" r="r" b="b"/>
            <a:pathLst>
              <a:path w="524509" h="354329">
                <a:moveTo>
                  <a:pt x="168592" y="210498"/>
                </a:moveTo>
                <a:lnTo>
                  <a:pt x="166115" y="213102"/>
                </a:lnTo>
                <a:lnTo>
                  <a:pt x="167855" y="217077"/>
                </a:lnTo>
                <a:lnTo>
                  <a:pt x="166281" y="217623"/>
                </a:lnTo>
                <a:lnTo>
                  <a:pt x="164782" y="218296"/>
                </a:lnTo>
                <a:lnTo>
                  <a:pt x="163207" y="218804"/>
                </a:lnTo>
                <a:lnTo>
                  <a:pt x="157883" y="222094"/>
                </a:lnTo>
                <a:lnTo>
                  <a:pt x="156386" y="226557"/>
                </a:lnTo>
                <a:lnTo>
                  <a:pt x="157858" y="231602"/>
                </a:lnTo>
                <a:lnTo>
                  <a:pt x="161442" y="236635"/>
                </a:lnTo>
                <a:lnTo>
                  <a:pt x="186391" y="268652"/>
                </a:lnTo>
                <a:lnTo>
                  <a:pt x="209062" y="300702"/>
                </a:lnTo>
                <a:lnTo>
                  <a:pt x="234860" y="329391"/>
                </a:lnTo>
                <a:lnTo>
                  <a:pt x="269189" y="351329"/>
                </a:lnTo>
                <a:lnTo>
                  <a:pt x="276041" y="353013"/>
                </a:lnTo>
                <a:lnTo>
                  <a:pt x="286013" y="353816"/>
                </a:lnTo>
                <a:lnTo>
                  <a:pt x="293485" y="351730"/>
                </a:lnTo>
                <a:lnTo>
                  <a:pt x="259126" y="294699"/>
                </a:lnTo>
                <a:lnTo>
                  <a:pt x="221856" y="246833"/>
                </a:lnTo>
                <a:lnTo>
                  <a:pt x="226898" y="244356"/>
                </a:lnTo>
                <a:lnTo>
                  <a:pt x="231800" y="241562"/>
                </a:lnTo>
                <a:lnTo>
                  <a:pt x="236727" y="238857"/>
                </a:lnTo>
                <a:lnTo>
                  <a:pt x="331811" y="238857"/>
                </a:lnTo>
                <a:lnTo>
                  <a:pt x="312163" y="234551"/>
                </a:lnTo>
                <a:lnTo>
                  <a:pt x="260121" y="224887"/>
                </a:lnTo>
                <a:lnTo>
                  <a:pt x="277488" y="212276"/>
                </a:lnTo>
                <a:lnTo>
                  <a:pt x="180657" y="212276"/>
                </a:lnTo>
                <a:lnTo>
                  <a:pt x="179501" y="212086"/>
                </a:lnTo>
                <a:lnTo>
                  <a:pt x="178917" y="212022"/>
                </a:lnTo>
                <a:lnTo>
                  <a:pt x="168592" y="210498"/>
                </a:lnTo>
                <a:close/>
              </a:path>
              <a:path w="524509" h="354329">
                <a:moveTo>
                  <a:pt x="148784" y="0"/>
                </a:moveTo>
                <a:lnTo>
                  <a:pt x="144208" y="2904"/>
                </a:lnTo>
                <a:lnTo>
                  <a:pt x="125828" y="50862"/>
                </a:lnTo>
                <a:lnTo>
                  <a:pt x="92282" y="97671"/>
                </a:lnTo>
                <a:lnTo>
                  <a:pt x="50334" y="137157"/>
                </a:lnTo>
                <a:lnTo>
                  <a:pt x="6743" y="163140"/>
                </a:lnTo>
                <a:lnTo>
                  <a:pt x="2171" y="165020"/>
                </a:lnTo>
                <a:lnTo>
                  <a:pt x="12" y="166442"/>
                </a:lnTo>
                <a:lnTo>
                  <a:pt x="0" y="171611"/>
                </a:lnTo>
                <a:lnTo>
                  <a:pt x="3447" y="187166"/>
                </a:lnTo>
                <a:lnTo>
                  <a:pt x="12309" y="196687"/>
                </a:lnTo>
                <a:lnTo>
                  <a:pt x="24253" y="204665"/>
                </a:lnTo>
                <a:lnTo>
                  <a:pt x="36944" y="215591"/>
                </a:lnTo>
                <a:lnTo>
                  <a:pt x="58580" y="242930"/>
                </a:lnTo>
                <a:lnTo>
                  <a:pt x="77858" y="271934"/>
                </a:lnTo>
                <a:lnTo>
                  <a:pt x="91787" y="294829"/>
                </a:lnTo>
                <a:lnTo>
                  <a:pt x="114211" y="331517"/>
                </a:lnTo>
                <a:lnTo>
                  <a:pt x="121173" y="336783"/>
                </a:lnTo>
                <a:lnTo>
                  <a:pt x="132010" y="340930"/>
                </a:lnTo>
                <a:lnTo>
                  <a:pt x="141046" y="341311"/>
                </a:lnTo>
                <a:lnTo>
                  <a:pt x="142608" y="335276"/>
                </a:lnTo>
                <a:lnTo>
                  <a:pt x="118308" y="279296"/>
                </a:lnTo>
                <a:lnTo>
                  <a:pt x="85597" y="227897"/>
                </a:lnTo>
                <a:lnTo>
                  <a:pt x="75560" y="217970"/>
                </a:lnTo>
                <a:lnTo>
                  <a:pt x="65165" y="207574"/>
                </a:lnTo>
                <a:lnTo>
                  <a:pt x="60296" y="197411"/>
                </a:lnTo>
                <a:lnTo>
                  <a:pt x="66840" y="188184"/>
                </a:lnTo>
                <a:lnTo>
                  <a:pt x="75914" y="182594"/>
                </a:lnTo>
                <a:lnTo>
                  <a:pt x="84734" y="176684"/>
                </a:lnTo>
                <a:lnTo>
                  <a:pt x="128918" y="130485"/>
                </a:lnTo>
                <a:lnTo>
                  <a:pt x="151409" y="93884"/>
                </a:lnTo>
                <a:lnTo>
                  <a:pt x="165947" y="53981"/>
                </a:lnTo>
                <a:lnTo>
                  <a:pt x="169976" y="11553"/>
                </a:lnTo>
                <a:lnTo>
                  <a:pt x="166000" y="6106"/>
                </a:lnTo>
                <a:lnTo>
                  <a:pt x="157492" y="1661"/>
                </a:lnTo>
                <a:lnTo>
                  <a:pt x="148784" y="0"/>
                </a:lnTo>
                <a:close/>
              </a:path>
              <a:path w="524509" h="354329">
                <a:moveTo>
                  <a:pt x="331811" y="238857"/>
                </a:moveTo>
                <a:lnTo>
                  <a:pt x="236727" y="238857"/>
                </a:lnTo>
                <a:lnTo>
                  <a:pt x="283168" y="245034"/>
                </a:lnTo>
                <a:lnTo>
                  <a:pt x="329538" y="253788"/>
                </a:lnTo>
                <a:lnTo>
                  <a:pt x="375627" y="264708"/>
                </a:lnTo>
                <a:lnTo>
                  <a:pt x="421226" y="277381"/>
                </a:lnTo>
                <a:lnTo>
                  <a:pt x="466122" y="291393"/>
                </a:lnTo>
                <a:lnTo>
                  <a:pt x="510108" y="306332"/>
                </a:lnTo>
                <a:lnTo>
                  <a:pt x="519729" y="307815"/>
                </a:lnTo>
                <a:lnTo>
                  <a:pt x="524267" y="305126"/>
                </a:lnTo>
                <a:lnTo>
                  <a:pt x="522897" y="300132"/>
                </a:lnTo>
                <a:lnTo>
                  <a:pt x="514794" y="294699"/>
                </a:lnTo>
                <a:lnTo>
                  <a:pt x="465203" y="275435"/>
                </a:lnTo>
                <a:lnTo>
                  <a:pt x="414822" y="259323"/>
                </a:lnTo>
                <a:lnTo>
                  <a:pt x="363769" y="245862"/>
                </a:lnTo>
                <a:lnTo>
                  <a:pt x="331811" y="238857"/>
                </a:lnTo>
                <a:close/>
              </a:path>
              <a:path w="524509" h="354329">
                <a:moveTo>
                  <a:pt x="357556" y="90580"/>
                </a:moveTo>
                <a:lnTo>
                  <a:pt x="350240" y="92134"/>
                </a:lnTo>
                <a:lnTo>
                  <a:pt x="313134" y="129400"/>
                </a:lnTo>
                <a:lnTo>
                  <a:pt x="272411" y="162287"/>
                </a:lnTo>
                <a:lnTo>
                  <a:pt x="228207" y="190134"/>
                </a:lnTo>
                <a:lnTo>
                  <a:pt x="180657" y="212276"/>
                </a:lnTo>
                <a:lnTo>
                  <a:pt x="277488" y="212276"/>
                </a:lnTo>
                <a:lnTo>
                  <a:pt x="294423" y="199979"/>
                </a:lnTo>
                <a:lnTo>
                  <a:pt x="325881" y="171479"/>
                </a:lnTo>
                <a:lnTo>
                  <a:pt x="353940" y="139800"/>
                </a:lnTo>
                <a:lnTo>
                  <a:pt x="378040" y="105355"/>
                </a:lnTo>
                <a:lnTo>
                  <a:pt x="376411" y="99287"/>
                </a:lnTo>
                <a:lnTo>
                  <a:pt x="367931" y="93663"/>
                </a:lnTo>
                <a:lnTo>
                  <a:pt x="357556" y="9058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28007" y="8001510"/>
            <a:ext cx="1944370" cy="62865"/>
          </a:xfrm>
          <a:custGeom>
            <a:avLst/>
            <a:gdLst/>
            <a:ahLst/>
            <a:cxnLst/>
            <a:rect l="l" t="t" r="r" b="b"/>
            <a:pathLst>
              <a:path w="1944370" h="62865">
                <a:moveTo>
                  <a:pt x="0" y="62488"/>
                </a:moveTo>
                <a:lnTo>
                  <a:pt x="53613" y="54551"/>
                </a:lnTo>
                <a:lnTo>
                  <a:pt x="106926" y="45002"/>
                </a:lnTo>
                <a:lnTo>
                  <a:pt x="160153" y="34999"/>
                </a:lnTo>
                <a:lnTo>
                  <a:pt x="213506" y="25703"/>
                </a:lnTo>
                <a:lnTo>
                  <a:pt x="267200" y="18275"/>
                </a:lnTo>
                <a:lnTo>
                  <a:pt x="321449" y="13873"/>
                </a:lnTo>
                <a:lnTo>
                  <a:pt x="355261" y="13127"/>
                </a:lnTo>
                <a:lnTo>
                  <a:pt x="389215" y="13493"/>
                </a:lnTo>
                <a:lnTo>
                  <a:pt x="423185" y="14214"/>
                </a:lnTo>
                <a:lnTo>
                  <a:pt x="457047" y="14533"/>
                </a:lnTo>
                <a:lnTo>
                  <a:pt x="505327" y="15117"/>
                </a:lnTo>
                <a:lnTo>
                  <a:pt x="553731" y="17031"/>
                </a:lnTo>
                <a:lnTo>
                  <a:pt x="602235" y="19929"/>
                </a:lnTo>
                <a:lnTo>
                  <a:pt x="650817" y="23469"/>
                </a:lnTo>
                <a:lnTo>
                  <a:pt x="699450" y="27307"/>
                </a:lnTo>
                <a:lnTo>
                  <a:pt x="748112" y="31099"/>
                </a:lnTo>
                <a:lnTo>
                  <a:pt x="796779" y="34502"/>
                </a:lnTo>
                <a:lnTo>
                  <a:pt x="845426" y="37172"/>
                </a:lnTo>
                <a:lnTo>
                  <a:pt x="894029" y="38765"/>
                </a:lnTo>
                <a:lnTo>
                  <a:pt x="948966" y="37651"/>
                </a:lnTo>
                <a:lnTo>
                  <a:pt x="1005746" y="35182"/>
                </a:lnTo>
                <a:lnTo>
                  <a:pt x="1062166" y="35748"/>
                </a:lnTo>
                <a:lnTo>
                  <a:pt x="1116025" y="43743"/>
                </a:lnTo>
                <a:lnTo>
                  <a:pt x="1163079" y="54323"/>
                </a:lnTo>
                <a:lnTo>
                  <a:pt x="1202282" y="58073"/>
                </a:lnTo>
                <a:lnTo>
                  <a:pt x="1241882" y="53982"/>
                </a:lnTo>
                <a:lnTo>
                  <a:pt x="1290129" y="41038"/>
                </a:lnTo>
                <a:lnTo>
                  <a:pt x="1324070" y="31853"/>
                </a:lnTo>
                <a:lnTo>
                  <a:pt x="1357985" y="25506"/>
                </a:lnTo>
                <a:lnTo>
                  <a:pt x="1392310" y="21035"/>
                </a:lnTo>
                <a:lnTo>
                  <a:pt x="1427480" y="17479"/>
                </a:lnTo>
                <a:lnTo>
                  <a:pt x="1476285" y="12364"/>
                </a:lnTo>
                <a:lnTo>
                  <a:pt x="1525343" y="7036"/>
                </a:lnTo>
                <a:lnTo>
                  <a:pt x="1574561" y="2560"/>
                </a:lnTo>
                <a:lnTo>
                  <a:pt x="1623845" y="0"/>
                </a:lnTo>
                <a:lnTo>
                  <a:pt x="1673100" y="418"/>
                </a:lnTo>
                <a:lnTo>
                  <a:pt x="1722234" y="4881"/>
                </a:lnTo>
                <a:lnTo>
                  <a:pt x="1753458" y="10715"/>
                </a:lnTo>
                <a:lnTo>
                  <a:pt x="1783716" y="17813"/>
                </a:lnTo>
                <a:lnTo>
                  <a:pt x="1814186" y="24001"/>
                </a:lnTo>
                <a:lnTo>
                  <a:pt x="1846046" y="27106"/>
                </a:lnTo>
                <a:lnTo>
                  <a:pt x="1872203" y="27214"/>
                </a:lnTo>
                <a:lnTo>
                  <a:pt x="1895643" y="27619"/>
                </a:lnTo>
                <a:lnTo>
                  <a:pt x="1918773" y="30612"/>
                </a:lnTo>
                <a:lnTo>
                  <a:pt x="1944001" y="38485"/>
                </a:lnTo>
              </a:path>
            </a:pathLst>
          </a:custGeom>
          <a:ln w="38100">
            <a:solidFill>
              <a:srgbClr val="4F9D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14" y="0"/>
            <a:ext cx="16249885" cy="64745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7298" y="952699"/>
            <a:ext cx="4726101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-210" dirty="0" err="1"/>
              <a:t>Mindmap</a:t>
            </a:r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899999" y="2511450"/>
            <a:ext cx="7963534" cy="0"/>
          </a:xfrm>
          <a:custGeom>
            <a:avLst/>
            <a:gdLst/>
            <a:ahLst/>
            <a:cxnLst/>
            <a:rect l="l" t="t" r="r" b="b"/>
            <a:pathLst>
              <a:path w="7963534">
                <a:moveTo>
                  <a:pt x="0" y="0"/>
                </a:moveTo>
                <a:lnTo>
                  <a:pt x="7963382" y="0"/>
                </a:lnTo>
              </a:path>
            </a:pathLst>
          </a:custGeom>
          <a:ln w="635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87299" y="2964750"/>
            <a:ext cx="8459901" cy="35889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50000"/>
              </a:lnSpc>
              <a:spcBef>
                <a:spcPts val="100"/>
              </a:spcBef>
            </a:pPr>
            <a:r>
              <a:rPr lang="en-GB" sz="2600" spc="-25" dirty="0">
                <a:solidFill>
                  <a:srgbClr val="414042"/>
                </a:solidFill>
                <a:latin typeface="Century Gothic"/>
                <a:cs typeface="Century Gothic"/>
              </a:rPr>
              <a:t>Think about all the stories you already know.</a:t>
            </a:r>
          </a:p>
          <a:p>
            <a:pPr marL="12700">
              <a:lnSpc>
                <a:spcPct val="150000"/>
              </a:lnSpc>
              <a:spcBef>
                <a:spcPts val="100"/>
              </a:spcBef>
            </a:pPr>
            <a:endParaRPr lang="en-GB" sz="2600" spc="-25" dirty="0">
              <a:solidFill>
                <a:srgbClr val="414042"/>
              </a:solidFill>
              <a:latin typeface="Century Gothic"/>
              <a:cs typeface="Century Gothic"/>
            </a:endParaRPr>
          </a:p>
          <a:p>
            <a:pPr marL="12700">
              <a:lnSpc>
                <a:spcPct val="150000"/>
              </a:lnSpc>
              <a:spcBef>
                <a:spcPts val="100"/>
              </a:spcBef>
            </a:pPr>
            <a:r>
              <a:rPr lang="en-GB" sz="2600" spc="-25" dirty="0">
                <a:solidFill>
                  <a:srgbClr val="414042"/>
                </a:solidFill>
                <a:latin typeface="Century Gothic"/>
                <a:cs typeface="Century Gothic"/>
              </a:rPr>
              <a:t>What was the main problem within that story? What was the solution? </a:t>
            </a:r>
          </a:p>
          <a:p>
            <a:pPr marL="12700">
              <a:lnSpc>
                <a:spcPct val="150000"/>
              </a:lnSpc>
              <a:spcBef>
                <a:spcPts val="100"/>
              </a:spcBef>
            </a:pPr>
            <a:endParaRPr lang="en-GB" sz="2600" spc="-25" dirty="0">
              <a:solidFill>
                <a:srgbClr val="414042"/>
              </a:solidFill>
              <a:latin typeface="Century Gothic"/>
              <a:cs typeface="Century Gothic"/>
            </a:endParaRPr>
          </a:p>
          <a:p>
            <a:pPr marL="12700">
              <a:lnSpc>
                <a:spcPct val="150000"/>
              </a:lnSpc>
              <a:spcBef>
                <a:spcPts val="100"/>
              </a:spcBef>
            </a:pPr>
            <a:r>
              <a:rPr lang="en-GB" sz="2600" spc="-25" dirty="0">
                <a:solidFill>
                  <a:srgbClr val="414042"/>
                </a:solidFill>
                <a:latin typeface="Century Gothic"/>
                <a:cs typeface="Century Gothic"/>
              </a:rPr>
              <a:t>How do they vary, and what similarities are there? </a:t>
            </a:r>
            <a:endParaRPr sz="2600" dirty="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970407" y="6085941"/>
            <a:ext cx="771525" cy="2608580"/>
          </a:xfrm>
          <a:custGeom>
            <a:avLst/>
            <a:gdLst/>
            <a:ahLst/>
            <a:cxnLst/>
            <a:rect l="l" t="t" r="r" b="b"/>
            <a:pathLst>
              <a:path w="771525" h="2608579">
                <a:moveTo>
                  <a:pt x="343186" y="15518"/>
                </a:moveTo>
                <a:lnTo>
                  <a:pt x="219169" y="15518"/>
                </a:lnTo>
                <a:lnTo>
                  <a:pt x="269884" y="17754"/>
                </a:lnTo>
                <a:lnTo>
                  <a:pt x="320709" y="25386"/>
                </a:lnTo>
                <a:lnTo>
                  <a:pt x="370129" y="37693"/>
                </a:lnTo>
                <a:lnTo>
                  <a:pt x="416626" y="53955"/>
                </a:lnTo>
                <a:lnTo>
                  <a:pt x="461250" y="74800"/>
                </a:lnTo>
                <a:lnTo>
                  <a:pt x="501911" y="99416"/>
                </a:lnTo>
                <a:lnTo>
                  <a:pt x="538784" y="127516"/>
                </a:lnTo>
                <a:lnTo>
                  <a:pt x="572046" y="158813"/>
                </a:lnTo>
                <a:lnTo>
                  <a:pt x="601872" y="193019"/>
                </a:lnTo>
                <a:lnTo>
                  <a:pt x="628439" y="229847"/>
                </a:lnTo>
                <a:lnTo>
                  <a:pt x="651922" y="269008"/>
                </a:lnTo>
                <a:lnTo>
                  <a:pt x="672498" y="310217"/>
                </a:lnTo>
                <a:lnTo>
                  <a:pt x="690343" y="353184"/>
                </a:lnTo>
                <a:lnTo>
                  <a:pt x="705633" y="397623"/>
                </a:lnTo>
                <a:lnTo>
                  <a:pt x="718543" y="443247"/>
                </a:lnTo>
                <a:lnTo>
                  <a:pt x="729249" y="489767"/>
                </a:lnTo>
                <a:lnTo>
                  <a:pt x="737929" y="536897"/>
                </a:lnTo>
                <a:lnTo>
                  <a:pt x="744757" y="584348"/>
                </a:lnTo>
                <a:lnTo>
                  <a:pt x="749910" y="631834"/>
                </a:lnTo>
                <a:lnTo>
                  <a:pt x="753564" y="679067"/>
                </a:lnTo>
                <a:lnTo>
                  <a:pt x="755895" y="725760"/>
                </a:lnTo>
                <a:lnTo>
                  <a:pt x="757079" y="771624"/>
                </a:lnTo>
                <a:lnTo>
                  <a:pt x="757291" y="816374"/>
                </a:lnTo>
                <a:lnTo>
                  <a:pt x="756628" y="867580"/>
                </a:lnTo>
                <a:lnTo>
                  <a:pt x="755165" y="918858"/>
                </a:lnTo>
                <a:lnTo>
                  <a:pt x="752940" y="970193"/>
                </a:lnTo>
                <a:lnTo>
                  <a:pt x="749994" y="1021571"/>
                </a:lnTo>
                <a:lnTo>
                  <a:pt x="746363" y="1072978"/>
                </a:lnTo>
                <a:lnTo>
                  <a:pt x="742086" y="1124400"/>
                </a:lnTo>
                <a:lnTo>
                  <a:pt x="737203" y="1175821"/>
                </a:lnTo>
                <a:lnTo>
                  <a:pt x="731751" y="1227229"/>
                </a:lnTo>
                <a:lnTo>
                  <a:pt x="725769" y="1278609"/>
                </a:lnTo>
                <a:lnTo>
                  <a:pt x="719296" y="1329947"/>
                </a:lnTo>
                <a:lnTo>
                  <a:pt x="712369" y="1381228"/>
                </a:lnTo>
                <a:lnTo>
                  <a:pt x="705029" y="1432439"/>
                </a:lnTo>
                <a:lnTo>
                  <a:pt x="697312" y="1483564"/>
                </a:lnTo>
                <a:lnTo>
                  <a:pt x="689258" y="1534592"/>
                </a:lnTo>
                <a:lnTo>
                  <a:pt x="680905" y="1585505"/>
                </a:lnTo>
                <a:lnTo>
                  <a:pt x="672292" y="1636292"/>
                </a:lnTo>
                <a:lnTo>
                  <a:pt x="663458" y="1686937"/>
                </a:lnTo>
                <a:lnTo>
                  <a:pt x="654440" y="1737426"/>
                </a:lnTo>
                <a:lnTo>
                  <a:pt x="645277" y="1787746"/>
                </a:lnTo>
                <a:lnTo>
                  <a:pt x="626364" y="1890027"/>
                </a:lnTo>
                <a:lnTo>
                  <a:pt x="617136" y="1941318"/>
                </a:lnTo>
                <a:lnTo>
                  <a:pt x="608377" y="1992710"/>
                </a:lnTo>
                <a:lnTo>
                  <a:pt x="600323" y="2044200"/>
                </a:lnTo>
                <a:lnTo>
                  <a:pt x="593210" y="2095790"/>
                </a:lnTo>
                <a:lnTo>
                  <a:pt x="587275" y="2147478"/>
                </a:lnTo>
                <a:lnTo>
                  <a:pt x="582755" y="2199264"/>
                </a:lnTo>
                <a:lnTo>
                  <a:pt x="579680" y="2246539"/>
                </a:lnTo>
                <a:lnTo>
                  <a:pt x="577904" y="2293418"/>
                </a:lnTo>
                <a:lnTo>
                  <a:pt x="578311" y="2340079"/>
                </a:lnTo>
                <a:lnTo>
                  <a:pt x="581783" y="2386701"/>
                </a:lnTo>
                <a:lnTo>
                  <a:pt x="589206" y="2433465"/>
                </a:lnTo>
                <a:lnTo>
                  <a:pt x="603529" y="2497698"/>
                </a:lnTo>
                <a:lnTo>
                  <a:pt x="615136" y="2540033"/>
                </a:lnTo>
                <a:lnTo>
                  <a:pt x="630013" y="2584021"/>
                </a:lnTo>
                <a:lnTo>
                  <a:pt x="640591" y="2608059"/>
                </a:lnTo>
                <a:lnTo>
                  <a:pt x="669686" y="2608059"/>
                </a:lnTo>
                <a:lnTo>
                  <a:pt x="667147" y="2603579"/>
                </a:lnTo>
                <a:lnTo>
                  <a:pt x="647933" y="2553306"/>
                </a:lnTo>
                <a:lnTo>
                  <a:pt x="633070" y="2502186"/>
                </a:lnTo>
                <a:lnTo>
                  <a:pt x="622545" y="2458037"/>
                </a:lnTo>
                <a:lnTo>
                  <a:pt x="607924" y="2380020"/>
                </a:lnTo>
                <a:lnTo>
                  <a:pt x="602651" y="2331079"/>
                </a:lnTo>
                <a:lnTo>
                  <a:pt x="600190" y="2281934"/>
                </a:lnTo>
                <a:lnTo>
                  <a:pt x="600207" y="2232664"/>
                </a:lnTo>
                <a:lnTo>
                  <a:pt x="602365" y="2183348"/>
                </a:lnTo>
                <a:lnTo>
                  <a:pt x="606327" y="2134065"/>
                </a:lnTo>
                <a:lnTo>
                  <a:pt x="611758" y="2084895"/>
                </a:lnTo>
                <a:lnTo>
                  <a:pt x="618321" y="2035918"/>
                </a:lnTo>
                <a:lnTo>
                  <a:pt x="625681" y="1987212"/>
                </a:lnTo>
                <a:lnTo>
                  <a:pt x="633540" y="1937862"/>
                </a:lnTo>
                <a:lnTo>
                  <a:pt x="641538" y="1888546"/>
                </a:lnTo>
                <a:lnTo>
                  <a:pt x="649635" y="1839257"/>
                </a:lnTo>
                <a:lnTo>
                  <a:pt x="674140" y="1691473"/>
                </a:lnTo>
                <a:lnTo>
                  <a:pt x="682250" y="1642213"/>
                </a:lnTo>
                <a:lnTo>
                  <a:pt x="690267" y="1592941"/>
                </a:lnTo>
                <a:lnTo>
                  <a:pt x="698151" y="1543648"/>
                </a:lnTo>
                <a:lnTo>
                  <a:pt x="705865" y="1494327"/>
                </a:lnTo>
                <a:lnTo>
                  <a:pt x="713369" y="1444971"/>
                </a:lnTo>
                <a:lnTo>
                  <a:pt x="720625" y="1395570"/>
                </a:lnTo>
                <a:lnTo>
                  <a:pt x="727594" y="1346118"/>
                </a:lnTo>
                <a:lnTo>
                  <a:pt x="734238" y="1296607"/>
                </a:lnTo>
                <a:lnTo>
                  <a:pt x="740517" y="1247028"/>
                </a:lnTo>
                <a:lnTo>
                  <a:pt x="746394" y="1197374"/>
                </a:lnTo>
                <a:lnTo>
                  <a:pt x="752134" y="1144752"/>
                </a:lnTo>
                <a:lnTo>
                  <a:pt x="757308" y="1092058"/>
                </a:lnTo>
                <a:lnTo>
                  <a:pt x="761825" y="1039300"/>
                </a:lnTo>
                <a:lnTo>
                  <a:pt x="765589" y="986487"/>
                </a:lnTo>
                <a:lnTo>
                  <a:pt x="768506" y="933629"/>
                </a:lnTo>
                <a:lnTo>
                  <a:pt x="770482" y="880734"/>
                </a:lnTo>
                <a:lnTo>
                  <a:pt x="771423" y="827813"/>
                </a:lnTo>
                <a:lnTo>
                  <a:pt x="771236" y="774873"/>
                </a:lnTo>
                <a:lnTo>
                  <a:pt x="769826" y="721924"/>
                </a:lnTo>
                <a:lnTo>
                  <a:pt x="767437" y="674363"/>
                </a:lnTo>
                <a:lnTo>
                  <a:pt x="763799" y="626539"/>
                </a:lnTo>
                <a:lnTo>
                  <a:pt x="758688" y="578652"/>
                </a:lnTo>
                <a:lnTo>
                  <a:pt x="751883" y="530902"/>
                </a:lnTo>
                <a:lnTo>
                  <a:pt x="743161" y="483487"/>
                </a:lnTo>
                <a:lnTo>
                  <a:pt x="732302" y="436608"/>
                </a:lnTo>
                <a:lnTo>
                  <a:pt x="719081" y="390465"/>
                </a:lnTo>
                <a:lnTo>
                  <a:pt x="703279" y="345258"/>
                </a:lnTo>
                <a:lnTo>
                  <a:pt x="684672" y="301186"/>
                </a:lnTo>
                <a:lnTo>
                  <a:pt x="662943" y="258537"/>
                </a:lnTo>
                <a:lnTo>
                  <a:pt x="638022" y="217954"/>
                </a:lnTo>
                <a:lnTo>
                  <a:pt x="609913" y="179832"/>
                </a:lnTo>
                <a:lnTo>
                  <a:pt x="578624" y="144569"/>
                </a:lnTo>
                <a:lnTo>
                  <a:pt x="544159" y="112561"/>
                </a:lnTo>
                <a:lnTo>
                  <a:pt x="506525" y="84205"/>
                </a:lnTo>
                <a:lnTo>
                  <a:pt x="465727" y="59897"/>
                </a:lnTo>
                <a:lnTo>
                  <a:pt x="421770" y="40035"/>
                </a:lnTo>
                <a:lnTo>
                  <a:pt x="380976" y="25859"/>
                </a:lnTo>
                <a:lnTo>
                  <a:pt x="343186" y="15518"/>
                </a:lnTo>
                <a:close/>
              </a:path>
              <a:path w="771525" h="2608579">
                <a:moveTo>
                  <a:pt x="241310" y="0"/>
                </a:moveTo>
                <a:lnTo>
                  <a:pt x="194030" y="1081"/>
                </a:lnTo>
                <a:lnTo>
                  <a:pt x="148908" y="9086"/>
                </a:lnTo>
                <a:lnTo>
                  <a:pt x="107453" y="25258"/>
                </a:lnTo>
                <a:lnTo>
                  <a:pt x="71179" y="50840"/>
                </a:lnTo>
                <a:lnTo>
                  <a:pt x="41595" y="87076"/>
                </a:lnTo>
                <a:lnTo>
                  <a:pt x="21740" y="126759"/>
                </a:lnTo>
                <a:lnTo>
                  <a:pt x="8343" y="169583"/>
                </a:lnTo>
                <a:lnTo>
                  <a:pt x="1172" y="214515"/>
                </a:lnTo>
                <a:lnTo>
                  <a:pt x="0" y="260527"/>
                </a:lnTo>
                <a:lnTo>
                  <a:pt x="4594" y="306587"/>
                </a:lnTo>
                <a:lnTo>
                  <a:pt x="14725" y="351665"/>
                </a:lnTo>
                <a:lnTo>
                  <a:pt x="30162" y="394731"/>
                </a:lnTo>
                <a:lnTo>
                  <a:pt x="50677" y="434755"/>
                </a:lnTo>
                <a:lnTo>
                  <a:pt x="76037" y="470705"/>
                </a:lnTo>
                <a:lnTo>
                  <a:pt x="109176" y="503654"/>
                </a:lnTo>
                <a:lnTo>
                  <a:pt x="146637" y="528398"/>
                </a:lnTo>
                <a:lnTo>
                  <a:pt x="187106" y="544803"/>
                </a:lnTo>
                <a:lnTo>
                  <a:pt x="229267" y="552740"/>
                </a:lnTo>
                <a:lnTo>
                  <a:pt x="271807" y="552074"/>
                </a:lnTo>
                <a:lnTo>
                  <a:pt x="313411" y="542674"/>
                </a:lnTo>
                <a:lnTo>
                  <a:pt x="314146" y="542333"/>
                </a:lnTo>
                <a:lnTo>
                  <a:pt x="236014" y="542333"/>
                </a:lnTo>
                <a:lnTo>
                  <a:pt x="194438" y="536019"/>
                </a:lnTo>
                <a:lnTo>
                  <a:pt x="156475" y="520812"/>
                </a:lnTo>
                <a:lnTo>
                  <a:pt x="122361" y="497930"/>
                </a:lnTo>
                <a:lnTo>
                  <a:pt x="92337" y="468591"/>
                </a:lnTo>
                <a:lnTo>
                  <a:pt x="66638" y="434013"/>
                </a:lnTo>
                <a:lnTo>
                  <a:pt x="45504" y="395415"/>
                </a:lnTo>
                <a:lnTo>
                  <a:pt x="29172" y="354013"/>
                </a:lnTo>
                <a:lnTo>
                  <a:pt x="17880" y="311027"/>
                </a:lnTo>
                <a:lnTo>
                  <a:pt x="11867" y="267674"/>
                </a:lnTo>
                <a:lnTo>
                  <a:pt x="11370" y="225172"/>
                </a:lnTo>
                <a:lnTo>
                  <a:pt x="16627" y="184739"/>
                </a:lnTo>
                <a:lnTo>
                  <a:pt x="30849" y="138507"/>
                </a:lnTo>
                <a:lnTo>
                  <a:pt x="53479" y="96159"/>
                </a:lnTo>
                <a:lnTo>
                  <a:pt x="84345" y="60393"/>
                </a:lnTo>
                <a:lnTo>
                  <a:pt x="123270" y="33906"/>
                </a:lnTo>
                <a:lnTo>
                  <a:pt x="170081" y="19398"/>
                </a:lnTo>
                <a:lnTo>
                  <a:pt x="219169" y="15518"/>
                </a:lnTo>
                <a:lnTo>
                  <a:pt x="343186" y="15518"/>
                </a:lnTo>
                <a:lnTo>
                  <a:pt x="336294" y="13632"/>
                </a:lnTo>
                <a:lnTo>
                  <a:pt x="289235" y="4598"/>
                </a:lnTo>
                <a:lnTo>
                  <a:pt x="241310" y="0"/>
                </a:lnTo>
                <a:close/>
              </a:path>
              <a:path w="771525" h="2608579">
                <a:moveTo>
                  <a:pt x="393498" y="245483"/>
                </a:moveTo>
                <a:lnTo>
                  <a:pt x="310594" y="245483"/>
                </a:lnTo>
                <a:lnTo>
                  <a:pt x="350881" y="249288"/>
                </a:lnTo>
                <a:lnTo>
                  <a:pt x="387653" y="269769"/>
                </a:lnTo>
                <a:lnTo>
                  <a:pt x="415873" y="301722"/>
                </a:lnTo>
                <a:lnTo>
                  <a:pt x="430507" y="339946"/>
                </a:lnTo>
                <a:lnTo>
                  <a:pt x="430335" y="384769"/>
                </a:lnTo>
                <a:lnTo>
                  <a:pt x="417278" y="427672"/>
                </a:lnTo>
                <a:lnTo>
                  <a:pt x="393574" y="466578"/>
                </a:lnTo>
                <a:lnTo>
                  <a:pt x="361462" y="499408"/>
                </a:lnTo>
                <a:lnTo>
                  <a:pt x="323179" y="524086"/>
                </a:lnTo>
                <a:lnTo>
                  <a:pt x="280965" y="538536"/>
                </a:lnTo>
                <a:lnTo>
                  <a:pt x="236014" y="542333"/>
                </a:lnTo>
                <a:lnTo>
                  <a:pt x="314146" y="542333"/>
                </a:lnTo>
                <a:lnTo>
                  <a:pt x="352764" y="524408"/>
                </a:lnTo>
                <a:lnTo>
                  <a:pt x="388551" y="497143"/>
                </a:lnTo>
                <a:lnTo>
                  <a:pt x="419458" y="460748"/>
                </a:lnTo>
                <a:lnTo>
                  <a:pt x="440355" y="422896"/>
                </a:lnTo>
                <a:lnTo>
                  <a:pt x="452994" y="381203"/>
                </a:lnTo>
                <a:lnTo>
                  <a:pt x="454168" y="338342"/>
                </a:lnTo>
                <a:lnTo>
                  <a:pt x="440667" y="296982"/>
                </a:lnTo>
                <a:lnTo>
                  <a:pt x="410739" y="257657"/>
                </a:lnTo>
                <a:lnTo>
                  <a:pt x="393498" y="245483"/>
                </a:lnTo>
                <a:close/>
              </a:path>
              <a:path w="771525" h="2608579">
                <a:moveTo>
                  <a:pt x="325219" y="218488"/>
                </a:moveTo>
                <a:lnTo>
                  <a:pt x="277282" y="230091"/>
                </a:lnTo>
                <a:lnTo>
                  <a:pt x="244754" y="259910"/>
                </a:lnTo>
                <a:lnTo>
                  <a:pt x="229760" y="300765"/>
                </a:lnTo>
                <a:lnTo>
                  <a:pt x="235543" y="342617"/>
                </a:lnTo>
                <a:lnTo>
                  <a:pt x="265344" y="375430"/>
                </a:lnTo>
                <a:lnTo>
                  <a:pt x="286361" y="385377"/>
                </a:lnTo>
                <a:lnTo>
                  <a:pt x="307571" y="390044"/>
                </a:lnTo>
                <a:lnTo>
                  <a:pt x="328791" y="388106"/>
                </a:lnTo>
                <a:lnTo>
                  <a:pt x="349837" y="378236"/>
                </a:lnTo>
                <a:lnTo>
                  <a:pt x="359291" y="366451"/>
                </a:lnTo>
                <a:lnTo>
                  <a:pt x="324869" y="366451"/>
                </a:lnTo>
                <a:lnTo>
                  <a:pt x="298965" y="364332"/>
                </a:lnTo>
                <a:lnTo>
                  <a:pt x="260167" y="334086"/>
                </a:lnTo>
                <a:lnTo>
                  <a:pt x="255082" y="305948"/>
                </a:lnTo>
                <a:lnTo>
                  <a:pt x="261438" y="285379"/>
                </a:lnTo>
                <a:lnTo>
                  <a:pt x="273399" y="266976"/>
                </a:lnTo>
                <a:lnTo>
                  <a:pt x="290079" y="252943"/>
                </a:lnTo>
                <a:lnTo>
                  <a:pt x="310594" y="245483"/>
                </a:lnTo>
                <a:lnTo>
                  <a:pt x="393498" y="245483"/>
                </a:lnTo>
                <a:lnTo>
                  <a:pt x="370981" y="229584"/>
                </a:lnTo>
                <a:lnTo>
                  <a:pt x="325219" y="218488"/>
                </a:lnTo>
                <a:close/>
              </a:path>
              <a:path w="771525" h="2608579">
                <a:moveTo>
                  <a:pt x="340669" y="315513"/>
                </a:moveTo>
                <a:lnTo>
                  <a:pt x="334446" y="317869"/>
                </a:lnTo>
                <a:lnTo>
                  <a:pt x="330959" y="323846"/>
                </a:lnTo>
                <a:lnTo>
                  <a:pt x="332755" y="331196"/>
                </a:lnTo>
                <a:lnTo>
                  <a:pt x="341266" y="357140"/>
                </a:lnTo>
                <a:lnTo>
                  <a:pt x="324869" y="366451"/>
                </a:lnTo>
                <a:lnTo>
                  <a:pt x="359291" y="366451"/>
                </a:lnTo>
                <a:lnTo>
                  <a:pt x="360617" y="364799"/>
                </a:lnTo>
                <a:lnTo>
                  <a:pt x="361580" y="348928"/>
                </a:lnTo>
                <a:lnTo>
                  <a:pt x="355982" y="332909"/>
                </a:lnTo>
                <a:lnTo>
                  <a:pt x="347081" y="319029"/>
                </a:lnTo>
                <a:lnTo>
                  <a:pt x="340669" y="315513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84270" y="6667950"/>
            <a:ext cx="771525" cy="2476500"/>
          </a:xfrm>
          <a:custGeom>
            <a:avLst/>
            <a:gdLst/>
            <a:ahLst/>
            <a:cxnLst/>
            <a:rect l="l" t="t" r="r" b="b"/>
            <a:pathLst>
              <a:path w="771525" h="2476500">
                <a:moveTo>
                  <a:pt x="343186" y="15518"/>
                </a:moveTo>
                <a:lnTo>
                  <a:pt x="219174" y="15518"/>
                </a:lnTo>
                <a:lnTo>
                  <a:pt x="269890" y="17754"/>
                </a:lnTo>
                <a:lnTo>
                  <a:pt x="320713" y="25386"/>
                </a:lnTo>
                <a:lnTo>
                  <a:pt x="370130" y="37693"/>
                </a:lnTo>
                <a:lnTo>
                  <a:pt x="416626" y="53955"/>
                </a:lnTo>
                <a:lnTo>
                  <a:pt x="461250" y="74800"/>
                </a:lnTo>
                <a:lnTo>
                  <a:pt x="501911" y="99416"/>
                </a:lnTo>
                <a:lnTo>
                  <a:pt x="538784" y="127516"/>
                </a:lnTo>
                <a:lnTo>
                  <a:pt x="572046" y="158813"/>
                </a:lnTo>
                <a:lnTo>
                  <a:pt x="601872" y="193019"/>
                </a:lnTo>
                <a:lnTo>
                  <a:pt x="628439" y="229847"/>
                </a:lnTo>
                <a:lnTo>
                  <a:pt x="651922" y="269008"/>
                </a:lnTo>
                <a:lnTo>
                  <a:pt x="672498" y="310217"/>
                </a:lnTo>
                <a:lnTo>
                  <a:pt x="690343" y="353184"/>
                </a:lnTo>
                <a:lnTo>
                  <a:pt x="705633" y="397623"/>
                </a:lnTo>
                <a:lnTo>
                  <a:pt x="718543" y="443247"/>
                </a:lnTo>
                <a:lnTo>
                  <a:pt x="729249" y="489767"/>
                </a:lnTo>
                <a:lnTo>
                  <a:pt x="737929" y="536897"/>
                </a:lnTo>
                <a:lnTo>
                  <a:pt x="744757" y="584348"/>
                </a:lnTo>
                <a:lnTo>
                  <a:pt x="749910" y="631834"/>
                </a:lnTo>
                <a:lnTo>
                  <a:pt x="753564" y="679067"/>
                </a:lnTo>
                <a:lnTo>
                  <a:pt x="755895" y="725760"/>
                </a:lnTo>
                <a:lnTo>
                  <a:pt x="757079" y="771624"/>
                </a:lnTo>
                <a:lnTo>
                  <a:pt x="757291" y="816374"/>
                </a:lnTo>
                <a:lnTo>
                  <a:pt x="756628" y="867580"/>
                </a:lnTo>
                <a:lnTo>
                  <a:pt x="755165" y="918858"/>
                </a:lnTo>
                <a:lnTo>
                  <a:pt x="752940" y="970193"/>
                </a:lnTo>
                <a:lnTo>
                  <a:pt x="749994" y="1021571"/>
                </a:lnTo>
                <a:lnTo>
                  <a:pt x="746363" y="1072978"/>
                </a:lnTo>
                <a:lnTo>
                  <a:pt x="742086" y="1124400"/>
                </a:lnTo>
                <a:lnTo>
                  <a:pt x="737203" y="1175821"/>
                </a:lnTo>
                <a:lnTo>
                  <a:pt x="731751" y="1227229"/>
                </a:lnTo>
                <a:lnTo>
                  <a:pt x="725769" y="1278609"/>
                </a:lnTo>
                <a:lnTo>
                  <a:pt x="719296" y="1329947"/>
                </a:lnTo>
                <a:lnTo>
                  <a:pt x="712369" y="1381228"/>
                </a:lnTo>
                <a:lnTo>
                  <a:pt x="705029" y="1432439"/>
                </a:lnTo>
                <a:lnTo>
                  <a:pt x="697312" y="1483564"/>
                </a:lnTo>
                <a:lnTo>
                  <a:pt x="689258" y="1534592"/>
                </a:lnTo>
                <a:lnTo>
                  <a:pt x="680905" y="1585505"/>
                </a:lnTo>
                <a:lnTo>
                  <a:pt x="672292" y="1636292"/>
                </a:lnTo>
                <a:lnTo>
                  <a:pt x="663458" y="1686937"/>
                </a:lnTo>
                <a:lnTo>
                  <a:pt x="654440" y="1737426"/>
                </a:lnTo>
                <a:lnTo>
                  <a:pt x="645277" y="1787746"/>
                </a:lnTo>
                <a:lnTo>
                  <a:pt x="626364" y="1890027"/>
                </a:lnTo>
                <a:lnTo>
                  <a:pt x="617136" y="1941318"/>
                </a:lnTo>
                <a:lnTo>
                  <a:pt x="608377" y="1992710"/>
                </a:lnTo>
                <a:lnTo>
                  <a:pt x="600323" y="2044200"/>
                </a:lnTo>
                <a:lnTo>
                  <a:pt x="593210" y="2095790"/>
                </a:lnTo>
                <a:lnTo>
                  <a:pt x="587275" y="2147478"/>
                </a:lnTo>
                <a:lnTo>
                  <a:pt x="582755" y="2199264"/>
                </a:lnTo>
                <a:lnTo>
                  <a:pt x="579680" y="2246539"/>
                </a:lnTo>
                <a:lnTo>
                  <a:pt x="577904" y="2293418"/>
                </a:lnTo>
                <a:lnTo>
                  <a:pt x="578311" y="2340079"/>
                </a:lnTo>
                <a:lnTo>
                  <a:pt x="581783" y="2386701"/>
                </a:lnTo>
                <a:lnTo>
                  <a:pt x="589206" y="2433465"/>
                </a:lnTo>
                <a:lnTo>
                  <a:pt x="594963" y="2460885"/>
                </a:lnTo>
                <a:lnTo>
                  <a:pt x="598491" y="2476049"/>
                </a:lnTo>
                <a:lnTo>
                  <a:pt x="626839" y="2476049"/>
                </a:lnTo>
                <a:lnTo>
                  <a:pt x="622545" y="2458037"/>
                </a:lnTo>
                <a:lnTo>
                  <a:pt x="616346" y="2428677"/>
                </a:lnTo>
                <a:lnTo>
                  <a:pt x="607924" y="2380020"/>
                </a:lnTo>
                <a:lnTo>
                  <a:pt x="602651" y="2331079"/>
                </a:lnTo>
                <a:lnTo>
                  <a:pt x="600190" y="2281934"/>
                </a:lnTo>
                <a:lnTo>
                  <a:pt x="600207" y="2232664"/>
                </a:lnTo>
                <a:lnTo>
                  <a:pt x="602365" y="2183348"/>
                </a:lnTo>
                <a:lnTo>
                  <a:pt x="606327" y="2134065"/>
                </a:lnTo>
                <a:lnTo>
                  <a:pt x="611758" y="2084895"/>
                </a:lnTo>
                <a:lnTo>
                  <a:pt x="618321" y="2035918"/>
                </a:lnTo>
                <a:lnTo>
                  <a:pt x="625681" y="1987212"/>
                </a:lnTo>
                <a:lnTo>
                  <a:pt x="633540" y="1937862"/>
                </a:lnTo>
                <a:lnTo>
                  <a:pt x="641538" y="1888546"/>
                </a:lnTo>
                <a:lnTo>
                  <a:pt x="649635" y="1839257"/>
                </a:lnTo>
                <a:lnTo>
                  <a:pt x="674140" y="1691473"/>
                </a:lnTo>
                <a:lnTo>
                  <a:pt x="682250" y="1642213"/>
                </a:lnTo>
                <a:lnTo>
                  <a:pt x="690267" y="1592941"/>
                </a:lnTo>
                <a:lnTo>
                  <a:pt x="698151" y="1543648"/>
                </a:lnTo>
                <a:lnTo>
                  <a:pt x="705865" y="1494327"/>
                </a:lnTo>
                <a:lnTo>
                  <a:pt x="713369" y="1444971"/>
                </a:lnTo>
                <a:lnTo>
                  <a:pt x="720625" y="1395570"/>
                </a:lnTo>
                <a:lnTo>
                  <a:pt x="727594" y="1346118"/>
                </a:lnTo>
                <a:lnTo>
                  <a:pt x="734238" y="1296607"/>
                </a:lnTo>
                <a:lnTo>
                  <a:pt x="740517" y="1247028"/>
                </a:lnTo>
                <a:lnTo>
                  <a:pt x="746394" y="1197374"/>
                </a:lnTo>
                <a:lnTo>
                  <a:pt x="752134" y="1144752"/>
                </a:lnTo>
                <a:lnTo>
                  <a:pt x="757308" y="1092058"/>
                </a:lnTo>
                <a:lnTo>
                  <a:pt x="761825" y="1039300"/>
                </a:lnTo>
                <a:lnTo>
                  <a:pt x="765589" y="986487"/>
                </a:lnTo>
                <a:lnTo>
                  <a:pt x="768506" y="933629"/>
                </a:lnTo>
                <a:lnTo>
                  <a:pt x="770482" y="880734"/>
                </a:lnTo>
                <a:lnTo>
                  <a:pt x="771423" y="827813"/>
                </a:lnTo>
                <a:lnTo>
                  <a:pt x="771236" y="774873"/>
                </a:lnTo>
                <a:lnTo>
                  <a:pt x="769826" y="721924"/>
                </a:lnTo>
                <a:lnTo>
                  <a:pt x="767437" y="674363"/>
                </a:lnTo>
                <a:lnTo>
                  <a:pt x="763797" y="626539"/>
                </a:lnTo>
                <a:lnTo>
                  <a:pt x="758685" y="578652"/>
                </a:lnTo>
                <a:lnTo>
                  <a:pt x="751879" y="530902"/>
                </a:lnTo>
                <a:lnTo>
                  <a:pt x="743156" y="483487"/>
                </a:lnTo>
                <a:lnTo>
                  <a:pt x="732296" y="436608"/>
                </a:lnTo>
                <a:lnTo>
                  <a:pt x="719076" y="390465"/>
                </a:lnTo>
                <a:lnTo>
                  <a:pt x="703276" y="345258"/>
                </a:lnTo>
                <a:lnTo>
                  <a:pt x="684672" y="301186"/>
                </a:lnTo>
                <a:lnTo>
                  <a:pt x="662943" y="258537"/>
                </a:lnTo>
                <a:lnTo>
                  <a:pt x="638022" y="217954"/>
                </a:lnTo>
                <a:lnTo>
                  <a:pt x="609913" y="179832"/>
                </a:lnTo>
                <a:lnTo>
                  <a:pt x="578624" y="144569"/>
                </a:lnTo>
                <a:lnTo>
                  <a:pt x="544159" y="112561"/>
                </a:lnTo>
                <a:lnTo>
                  <a:pt x="506525" y="84205"/>
                </a:lnTo>
                <a:lnTo>
                  <a:pt x="465727" y="59897"/>
                </a:lnTo>
                <a:lnTo>
                  <a:pt x="421770" y="40035"/>
                </a:lnTo>
                <a:lnTo>
                  <a:pt x="380976" y="25859"/>
                </a:lnTo>
                <a:lnTo>
                  <a:pt x="343186" y="15518"/>
                </a:lnTo>
                <a:close/>
              </a:path>
              <a:path w="771525" h="2476500">
                <a:moveTo>
                  <a:pt x="241310" y="0"/>
                </a:moveTo>
                <a:lnTo>
                  <a:pt x="194030" y="1081"/>
                </a:lnTo>
                <a:lnTo>
                  <a:pt x="148908" y="9086"/>
                </a:lnTo>
                <a:lnTo>
                  <a:pt x="107453" y="25258"/>
                </a:lnTo>
                <a:lnTo>
                  <a:pt x="71179" y="50840"/>
                </a:lnTo>
                <a:lnTo>
                  <a:pt x="41595" y="87076"/>
                </a:lnTo>
                <a:lnTo>
                  <a:pt x="21740" y="126759"/>
                </a:lnTo>
                <a:lnTo>
                  <a:pt x="8343" y="169583"/>
                </a:lnTo>
                <a:lnTo>
                  <a:pt x="1172" y="214515"/>
                </a:lnTo>
                <a:lnTo>
                  <a:pt x="0" y="260527"/>
                </a:lnTo>
                <a:lnTo>
                  <a:pt x="4594" y="306587"/>
                </a:lnTo>
                <a:lnTo>
                  <a:pt x="14725" y="351665"/>
                </a:lnTo>
                <a:lnTo>
                  <a:pt x="30162" y="394731"/>
                </a:lnTo>
                <a:lnTo>
                  <a:pt x="50677" y="434755"/>
                </a:lnTo>
                <a:lnTo>
                  <a:pt x="76037" y="470705"/>
                </a:lnTo>
                <a:lnTo>
                  <a:pt x="109176" y="503654"/>
                </a:lnTo>
                <a:lnTo>
                  <a:pt x="146637" y="528398"/>
                </a:lnTo>
                <a:lnTo>
                  <a:pt x="187106" y="544803"/>
                </a:lnTo>
                <a:lnTo>
                  <a:pt x="229267" y="552740"/>
                </a:lnTo>
                <a:lnTo>
                  <a:pt x="271807" y="552074"/>
                </a:lnTo>
                <a:lnTo>
                  <a:pt x="313411" y="542674"/>
                </a:lnTo>
                <a:lnTo>
                  <a:pt x="314146" y="542333"/>
                </a:lnTo>
                <a:lnTo>
                  <a:pt x="236014" y="542333"/>
                </a:lnTo>
                <a:lnTo>
                  <a:pt x="194438" y="536019"/>
                </a:lnTo>
                <a:lnTo>
                  <a:pt x="156475" y="520812"/>
                </a:lnTo>
                <a:lnTo>
                  <a:pt x="122361" y="497930"/>
                </a:lnTo>
                <a:lnTo>
                  <a:pt x="92337" y="468591"/>
                </a:lnTo>
                <a:lnTo>
                  <a:pt x="66638" y="434013"/>
                </a:lnTo>
                <a:lnTo>
                  <a:pt x="45504" y="395415"/>
                </a:lnTo>
                <a:lnTo>
                  <a:pt x="29172" y="354013"/>
                </a:lnTo>
                <a:lnTo>
                  <a:pt x="17880" y="311027"/>
                </a:lnTo>
                <a:lnTo>
                  <a:pt x="11867" y="267674"/>
                </a:lnTo>
                <a:lnTo>
                  <a:pt x="11370" y="225172"/>
                </a:lnTo>
                <a:lnTo>
                  <a:pt x="16627" y="184739"/>
                </a:lnTo>
                <a:lnTo>
                  <a:pt x="30848" y="138507"/>
                </a:lnTo>
                <a:lnTo>
                  <a:pt x="53476" y="96159"/>
                </a:lnTo>
                <a:lnTo>
                  <a:pt x="84339" y="60393"/>
                </a:lnTo>
                <a:lnTo>
                  <a:pt x="123265" y="33906"/>
                </a:lnTo>
                <a:lnTo>
                  <a:pt x="170081" y="19398"/>
                </a:lnTo>
                <a:lnTo>
                  <a:pt x="219174" y="15518"/>
                </a:lnTo>
                <a:lnTo>
                  <a:pt x="343186" y="15518"/>
                </a:lnTo>
                <a:lnTo>
                  <a:pt x="336294" y="13632"/>
                </a:lnTo>
                <a:lnTo>
                  <a:pt x="289235" y="4598"/>
                </a:lnTo>
                <a:lnTo>
                  <a:pt x="241310" y="0"/>
                </a:lnTo>
                <a:close/>
              </a:path>
              <a:path w="771525" h="2476500">
                <a:moveTo>
                  <a:pt x="393498" y="245483"/>
                </a:moveTo>
                <a:lnTo>
                  <a:pt x="310594" y="245483"/>
                </a:lnTo>
                <a:lnTo>
                  <a:pt x="350881" y="249288"/>
                </a:lnTo>
                <a:lnTo>
                  <a:pt x="387653" y="269769"/>
                </a:lnTo>
                <a:lnTo>
                  <a:pt x="415873" y="301722"/>
                </a:lnTo>
                <a:lnTo>
                  <a:pt x="430507" y="339946"/>
                </a:lnTo>
                <a:lnTo>
                  <a:pt x="430335" y="384769"/>
                </a:lnTo>
                <a:lnTo>
                  <a:pt x="417278" y="427672"/>
                </a:lnTo>
                <a:lnTo>
                  <a:pt x="393574" y="466578"/>
                </a:lnTo>
                <a:lnTo>
                  <a:pt x="361462" y="499408"/>
                </a:lnTo>
                <a:lnTo>
                  <a:pt x="323179" y="524086"/>
                </a:lnTo>
                <a:lnTo>
                  <a:pt x="280965" y="538536"/>
                </a:lnTo>
                <a:lnTo>
                  <a:pt x="236014" y="542333"/>
                </a:lnTo>
                <a:lnTo>
                  <a:pt x="314146" y="542333"/>
                </a:lnTo>
                <a:lnTo>
                  <a:pt x="352764" y="524408"/>
                </a:lnTo>
                <a:lnTo>
                  <a:pt x="388551" y="497143"/>
                </a:lnTo>
                <a:lnTo>
                  <a:pt x="419458" y="460748"/>
                </a:lnTo>
                <a:lnTo>
                  <a:pt x="440355" y="422896"/>
                </a:lnTo>
                <a:lnTo>
                  <a:pt x="452994" y="381203"/>
                </a:lnTo>
                <a:lnTo>
                  <a:pt x="454168" y="338342"/>
                </a:lnTo>
                <a:lnTo>
                  <a:pt x="440667" y="296982"/>
                </a:lnTo>
                <a:lnTo>
                  <a:pt x="410739" y="257657"/>
                </a:lnTo>
                <a:lnTo>
                  <a:pt x="393498" y="245483"/>
                </a:lnTo>
                <a:close/>
              </a:path>
              <a:path w="771525" h="2476500">
                <a:moveTo>
                  <a:pt x="325219" y="218488"/>
                </a:moveTo>
                <a:lnTo>
                  <a:pt x="277282" y="230091"/>
                </a:lnTo>
                <a:lnTo>
                  <a:pt x="244754" y="259910"/>
                </a:lnTo>
                <a:lnTo>
                  <a:pt x="229760" y="300765"/>
                </a:lnTo>
                <a:lnTo>
                  <a:pt x="235543" y="342617"/>
                </a:lnTo>
                <a:lnTo>
                  <a:pt x="265344" y="375430"/>
                </a:lnTo>
                <a:lnTo>
                  <a:pt x="286361" y="385377"/>
                </a:lnTo>
                <a:lnTo>
                  <a:pt x="307571" y="390044"/>
                </a:lnTo>
                <a:lnTo>
                  <a:pt x="328791" y="388106"/>
                </a:lnTo>
                <a:lnTo>
                  <a:pt x="349837" y="378236"/>
                </a:lnTo>
                <a:lnTo>
                  <a:pt x="359291" y="366451"/>
                </a:lnTo>
                <a:lnTo>
                  <a:pt x="324869" y="366451"/>
                </a:lnTo>
                <a:lnTo>
                  <a:pt x="298965" y="364332"/>
                </a:lnTo>
                <a:lnTo>
                  <a:pt x="260167" y="334086"/>
                </a:lnTo>
                <a:lnTo>
                  <a:pt x="255082" y="305948"/>
                </a:lnTo>
                <a:lnTo>
                  <a:pt x="261438" y="285379"/>
                </a:lnTo>
                <a:lnTo>
                  <a:pt x="273399" y="266976"/>
                </a:lnTo>
                <a:lnTo>
                  <a:pt x="290079" y="252943"/>
                </a:lnTo>
                <a:lnTo>
                  <a:pt x="310594" y="245483"/>
                </a:lnTo>
                <a:lnTo>
                  <a:pt x="393498" y="245483"/>
                </a:lnTo>
                <a:lnTo>
                  <a:pt x="370981" y="229584"/>
                </a:lnTo>
                <a:lnTo>
                  <a:pt x="325219" y="218488"/>
                </a:lnTo>
                <a:close/>
              </a:path>
              <a:path w="771525" h="2476500">
                <a:moveTo>
                  <a:pt x="340669" y="315513"/>
                </a:moveTo>
                <a:lnTo>
                  <a:pt x="334446" y="317869"/>
                </a:lnTo>
                <a:lnTo>
                  <a:pt x="330959" y="323846"/>
                </a:lnTo>
                <a:lnTo>
                  <a:pt x="332755" y="331196"/>
                </a:lnTo>
                <a:lnTo>
                  <a:pt x="341266" y="357140"/>
                </a:lnTo>
                <a:lnTo>
                  <a:pt x="324869" y="366451"/>
                </a:lnTo>
                <a:lnTo>
                  <a:pt x="359291" y="366451"/>
                </a:lnTo>
                <a:lnTo>
                  <a:pt x="360617" y="364799"/>
                </a:lnTo>
                <a:lnTo>
                  <a:pt x="361580" y="348928"/>
                </a:lnTo>
                <a:lnTo>
                  <a:pt x="355982" y="332909"/>
                </a:lnTo>
                <a:lnTo>
                  <a:pt x="347081" y="319029"/>
                </a:lnTo>
                <a:lnTo>
                  <a:pt x="340669" y="315513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869548" y="7173662"/>
            <a:ext cx="487045" cy="1644650"/>
          </a:xfrm>
          <a:custGeom>
            <a:avLst/>
            <a:gdLst/>
            <a:ahLst/>
            <a:cxnLst/>
            <a:rect l="l" t="t" r="r" b="b"/>
            <a:pathLst>
              <a:path w="487044" h="1644650">
                <a:moveTo>
                  <a:pt x="349199" y="0"/>
                </a:moveTo>
                <a:lnTo>
                  <a:pt x="303978" y="3054"/>
                </a:lnTo>
                <a:lnTo>
                  <a:pt x="259986" y="12402"/>
                </a:lnTo>
                <a:lnTo>
                  <a:pt x="220435" y="25398"/>
                </a:lnTo>
                <a:lnTo>
                  <a:pt x="177055" y="46790"/>
                </a:lnTo>
                <a:lnTo>
                  <a:pt x="138778" y="74973"/>
                </a:lnTo>
                <a:lnTo>
                  <a:pt x="105618" y="108921"/>
                </a:lnTo>
                <a:lnTo>
                  <a:pt x="77591" y="147610"/>
                </a:lnTo>
                <a:lnTo>
                  <a:pt x="54713" y="190015"/>
                </a:lnTo>
                <a:lnTo>
                  <a:pt x="34882" y="240542"/>
                </a:lnTo>
                <a:lnTo>
                  <a:pt x="20415" y="293060"/>
                </a:lnTo>
                <a:lnTo>
                  <a:pt x="10496" y="346836"/>
                </a:lnTo>
                <a:lnTo>
                  <a:pt x="4310" y="401137"/>
                </a:lnTo>
                <a:lnTo>
                  <a:pt x="1042" y="455229"/>
                </a:lnTo>
                <a:lnTo>
                  <a:pt x="0" y="505290"/>
                </a:lnTo>
                <a:lnTo>
                  <a:pt x="624" y="555331"/>
                </a:lnTo>
                <a:lnTo>
                  <a:pt x="2717" y="605334"/>
                </a:lnTo>
                <a:lnTo>
                  <a:pt x="6079" y="655280"/>
                </a:lnTo>
                <a:lnTo>
                  <a:pt x="10511" y="705150"/>
                </a:lnTo>
                <a:lnTo>
                  <a:pt x="15812" y="754924"/>
                </a:lnTo>
                <a:lnTo>
                  <a:pt x="21860" y="804981"/>
                </a:lnTo>
                <a:lnTo>
                  <a:pt x="28520" y="854925"/>
                </a:lnTo>
                <a:lnTo>
                  <a:pt x="35695" y="904776"/>
                </a:lnTo>
                <a:lnTo>
                  <a:pt x="43282" y="954554"/>
                </a:lnTo>
                <a:lnTo>
                  <a:pt x="51184" y="1004279"/>
                </a:lnTo>
                <a:lnTo>
                  <a:pt x="59299" y="1053971"/>
                </a:lnTo>
                <a:lnTo>
                  <a:pt x="75770" y="1153338"/>
                </a:lnTo>
                <a:lnTo>
                  <a:pt x="83927" y="1203052"/>
                </a:lnTo>
                <a:lnTo>
                  <a:pt x="91898" y="1252815"/>
                </a:lnTo>
                <a:lnTo>
                  <a:pt x="98680" y="1298933"/>
                </a:lnTo>
                <a:lnTo>
                  <a:pt x="104097" y="1345380"/>
                </a:lnTo>
                <a:lnTo>
                  <a:pt x="107432" y="1391988"/>
                </a:lnTo>
                <a:lnTo>
                  <a:pt x="107970" y="1438587"/>
                </a:lnTo>
                <a:lnTo>
                  <a:pt x="104995" y="1485008"/>
                </a:lnTo>
                <a:lnTo>
                  <a:pt x="97791" y="1531085"/>
                </a:lnTo>
                <a:lnTo>
                  <a:pt x="91555" y="1559881"/>
                </a:lnTo>
                <a:lnTo>
                  <a:pt x="79966" y="1603085"/>
                </a:lnTo>
                <a:lnTo>
                  <a:pt x="64166" y="1644163"/>
                </a:lnTo>
                <a:lnTo>
                  <a:pt x="81525" y="1644163"/>
                </a:lnTo>
                <a:lnTo>
                  <a:pt x="107094" y="1569596"/>
                </a:lnTo>
                <a:lnTo>
                  <a:pt x="120330" y="1497275"/>
                </a:lnTo>
                <a:lnTo>
                  <a:pt x="122092" y="1460542"/>
                </a:lnTo>
                <a:lnTo>
                  <a:pt x="121274" y="1423686"/>
                </a:lnTo>
                <a:lnTo>
                  <a:pt x="113961" y="1334280"/>
                </a:lnTo>
                <a:lnTo>
                  <a:pt x="106909" y="1282235"/>
                </a:lnTo>
                <a:lnTo>
                  <a:pt x="98415" y="1230350"/>
                </a:lnTo>
                <a:lnTo>
                  <a:pt x="89089" y="1178629"/>
                </a:lnTo>
                <a:lnTo>
                  <a:pt x="79541" y="1127072"/>
                </a:lnTo>
                <a:lnTo>
                  <a:pt x="70439" y="1076800"/>
                </a:lnTo>
                <a:lnTo>
                  <a:pt x="61601" y="1026272"/>
                </a:lnTo>
                <a:lnTo>
                  <a:pt x="53122" y="975525"/>
                </a:lnTo>
                <a:lnTo>
                  <a:pt x="45100" y="924593"/>
                </a:lnTo>
                <a:lnTo>
                  <a:pt x="37631" y="873513"/>
                </a:lnTo>
                <a:lnTo>
                  <a:pt x="30811" y="822320"/>
                </a:lnTo>
                <a:lnTo>
                  <a:pt x="24738" y="771049"/>
                </a:lnTo>
                <a:lnTo>
                  <a:pt x="19507" y="719735"/>
                </a:lnTo>
                <a:lnTo>
                  <a:pt x="15215" y="668415"/>
                </a:lnTo>
                <a:lnTo>
                  <a:pt x="11959" y="617123"/>
                </a:lnTo>
                <a:lnTo>
                  <a:pt x="9836" y="565895"/>
                </a:lnTo>
                <a:lnTo>
                  <a:pt x="8942" y="514767"/>
                </a:lnTo>
                <a:lnTo>
                  <a:pt x="9428" y="469767"/>
                </a:lnTo>
                <a:lnTo>
                  <a:pt x="11611" y="423269"/>
                </a:lnTo>
                <a:lnTo>
                  <a:pt x="15931" y="375993"/>
                </a:lnTo>
                <a:lnTo>
                  <a:pt x="22830" y="328658"/>
                </a:lnTo>
                <a:lnTo>
                  <a:pt x="32747" y="281983"/>
                </a:lnTo>
                <a:lnTo>
                  <a:pt x="46085" y="236815"/>
                </a:lnTo>
                <a:lnTo>
                  <a:pt x="63397" y="193491"/>
                </a:lnTo>
                <a:lnTo>
                  <a:pt x="85012" y="153112"/>
                </a:lnTo>
                <a:lnTo>
                  <a:pt x="111406" y="116271"/>
                </a:lnTo>
                <a:lnTo>
                  <a:pt x="143021" y="83686"/>
                </a:lnTo>
                <a:lnTo>
                  <a:pt x="180297" y="56076"/>
                </a:lnTo>
                <a:lnTo>
                  <a:pt x="223673" y="34161"/>
                </a:lnTo>
                <a:lnTo>
                  <a:pt x="260636" y="21719"/>
                </a:lnTo>
                <a:lnTo>
                  <a:pt x="300102" y="13350"/>
                </a:lnTo>
                <a:lnTo>
                  <a:pt x="340206" y="9942"/>
                </a:lnTo>
                <a:lnTo>
                  <a:pt x="401273" y="9942"/>
                </a:lnTo>
                <a:lnTo>
                  <a:pt x="392432" y="5882"/>
                </a:lnTo>
                <a:lnTo>
                  <a:pt x="349199" y="0"/>
                </a:lnTo>
                <a:close/>
              </a:path>
              <a:path w="487044" h="1644650">
                <a:moveTo>
                  <a:pt x="281290" y="137878"/>
                </a:moveTo>
                <a:lnTo>
                  <a:pt x="252447" y="144872"/>
                </a:lnTo>
                <a:lnTo>
                  <a:pt x="227387" y="162569"/>
                </a:lnTo>
                <a:lnTo>
                  <a:pt x="208522" y="187361"/>
                </a:lnTo>
                <a:lnTo>
                  <a:pt x="200010" y="213436"/>
                </a:lnTo>
                <a:lnTo>
                  <a:pt x="200649" y="236815"/>
                </a:lnTo>
                <a:lnTo>
                  <a:pt x="221883" y="290587"/>
                </a:lnTo>
                <a:lnTo>
                  <a:pt x="252319" y="322838"/>
                </a:lnTo>
                <a:lnTo>
                  <a:pt x="288741" y="342232"/>
                </a:lnTo>
                <a:lnTo>
                  <a:pt x="328353" y="349051"/>
                </a:lnTo>
                <a:lnTo>
                  <a:pt x="368359" y="343577"/>
                </a:lnTo>
                <a:lnTo>
                  <a:pt x="374388" y="340773"/>
                </a:lnTo>
                <a:lnTo>
                  <a:pt x="350907" y="340773"/>
                </a:lnTo>
                <a:lnTo>
                  <a:pt x="309195" y="339621"/>
                </a:lnTo>
                <a:lnTo>
                  <a:pt x="270119" y="323460"/>
                </a:lnTo>
                <a:lnTo>
                  <a:pt x="238209" y="294266"/>
                </a:lnTo>
                <a:lnTo>
                  <a:pt x="218223" y="256457"/>
                </a:lnTo>
                <a:lnTo>
                  <a:pt x="214923" y="214450"/>
                </a:lnTo>
                <a:lnTo>
                  <a:pt x="224150" y="190351"/>
                </a:lnTo>
                <a:lnTo>
                  <a:pt x="241941" y="170206"/>
                </a:lnTo>
                <a:lnTo>
                  <a:pt x="265120" y="157297"/>
                </a:lnTo>
                <a:lnTo>
                  <a:pt x="290513" y="154900"/>
                </a:lnTo>
                <a:lnTo>
                  <a:pt x="322093" y="154900"/>
                </a:lnTo>
                <a:lnTo>
                  <a:pt x="311507" y="145197"/>
                </a:lnTo>
                <a:lnTo>
                  <a:pt x="281290" y="137878"/>
                </a:lnTo>
                <a:close/>
              </a:path>
              <a:path w="487044" h="1644650">
                <a:moveTo>
                  <a:pt x="401273" y="9942"/>
                </a:moveTo>
                <a:lnTo>
                  <a:pt x="340206" y="9942"/>
                </a:lnTo>
                <a:lnTo>
                  <a:pt x="379083" y="12380"/>
                </a:lnTo>
                <a:lnTo>
                  <a:pt x="415197" y="25062"/>
                </a:lnTo>
                <a:lnTo>
                  <a:pt x="443501" y="48874"/>
                </a:lnTo>
                <a:lnTo>
                  <a:pt x="463780" y="80496"/>
                </a:lnTo>
                <a:lnTo>
                  <a:pt x="475819" y="116609"/>
                </a:lnTo>
                <a:lnTo>
                  <a:pt x="479421" y="155375"/>
                </a:lnTo>
                <a:lnTo>
                  <a:pt x="475030" y="196212"/>
                </a:lnTo>
                <a:lnTo>
                  <a:pt x="463152" y="236529"/>
                </a:lnTo>
                <a:lnTo>
                  <a:pt x="444295" y="273735"/>
                </a:lnTo>
                <a:lnTo>
                  <a:pt x="418963" y="305239"/>
                </a:lnTo>
                <a:lnTo>
                  <a:pt x="387665" y="328448"/>
                </a:lnTo>
                <a:lnTo>
                  <a:pt x="350907" y="340773"/>
                </a:lnTo>
                <a:lnTo>
                  <a:pt x="374388" y="340773"/>
                </a:lnTo>
                <a:lnTo>
                  <a:pt x="438367" y="296873"/>
                </a:lnTo>
                <a:lnTo>
                  <a:pt x="464951" y="254200"/>
                </a:lnTo>
                <a:lnTo>
                  <a:pt x="481260" y="204892"/>
                </a:lnTo>
                <a:lnTo>
                  <a:pt x="486448" y="152736"/>
                </a:lnTo>
                <a:lnTo>
                  <a:pt x="479671" y="101523"/>
                </a:lnTo>
                <a:lnTo>
                  <a:pt x="460084" y="55040"/>
                </a:lnTo>
                <a:lnTo>
                  <a:pt x="430466" y="23347"/>
                </a:lnTo>
                <a:lnTo>
                  <a:pt x="401273" y="9942"/>
                </a:lnTo>
                <a:close/>
              </a:path>
              <a:path w="487044" h="1644650">
                <a:moveTo>
                  <a:pt x="271559" y="199042"/>
                </a:moveTo>
                <a:lnTo>
                  <a:pt x="267514" y="201255"/>
                </a:lnTo>
                <a:lnTo>
                  <a:pt x="261900" y="210009"/>
                </a:lnTo>
                <a:lnTo>
                  <a:pt x="258371" y="220108"/>
                </a:lnTo>
                <a:lnTo>
                  <a:pt x="258979" y="230112"/>
                </a:lnTo>
                <a:lnTo>
                  <a:pt x="265774" y="238580"/>
                </a:lnTo>
                <a:lnTo>
                  <a:pt x="279047" y="244803"/>
                </a:lnTo>
                <a:lnTo>
                  <a:pt x="292425" y="246027"/>
                </a:lnTo>
                <a:lnTo>
                  <a:pt x="305793" y="243086"/>
                </a:lnTo>
                <a:lnTo>
                  <a:pt x="319038" y="236815"/>
                </a:lnTo>
                <a:lnTo>
                  <a:pt x="324181" y="231152"/>
                </a:lnTo>
                <a:lnTo>
                  <a:pt x="281517" y="231152"/>
                </a:lnTo>
                <a:lnTo>
                  <a:pt x="271180" y="225284"/>
                </a:lnTo>
                <a:lnTo>
                  <a:pt x="276543" y="208926"/>
                </a:lnTo>
                <a:lnTo>
                  <a:pt x="277678" y="204294"/>
                </a:lnTo>
                <a:lnTo>
                  <a:pt x="275481" y="200528"/>
                </a:lnTo>
                <a:lnTo>
                  <a:pt x="271559" y="199042"/>
                </a:lnTo>
                <a:close/>
              </a:path>
              <a:path w="487044" h="1644650">
                <a:moveTo>
                  <a:pt x="322093" y="154900"/>
                </a:moveTo>
                <a:lnTo>
                  <a:pt x="290513" y="154900"/>
                </a:lnTo>
                <a:lnTo>
                  <a:pt x="303446" y="159599"/>
                </a:lnTo>
                <a:lnTo>
                  <a:pt x="313962" y="168446"/>
                </a:lnTo>
                <a:lnTo>
                  <a:pt x="321505" y="180048"/>
                </a:lnTo>
                <a:lnTo>
                  <a:pt x="325515" y="193013"/>
                </a:lnTo>
                <a:lnTo>
                  <a:pt x="325349" y="202328"/>
                </a:lnTo>
                <a:lnTo>
                  <a:pt x="297848" y="229812"/>
                </a:lnTo>
                <a:lnTo>
                  <a:pt x="281517" y="231152"/>
                </a:lnTo>
                <a:lnTo>
                  <a:pt x="324181" y="231152"/>
                </a:lnTo>
                <a:lnTo>
                  <a:pt x="337826" y="216131"/>
                </a:lnTo>
                <a:lnTo>
                  <a:pt x="341471" y="189749"/>
                </a:lnTo>
                <a:lnTo>
                  <a:pt x="332016" y="163995"/>
                </a:lnTo>
                <a:lnTo>
                  <a:pt x="322093" y="15490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974866" y="7459891"/>
            <a:ext cx="474980" cy="606425"/>
          </a:xfrm>
          <a:custGeom>
            <a:avLst/>
            <a:gdLst/>
            <a:ahLst/>
            <a:cxnLst/>
            <a:rect l="l" t="t" r="r" b="b"/>
            <a:pathLst>
              <a:path w="474980" h="606425">
                <a:moveTo>
                  <a:pt x="402283" y="431876"/>
                </a:moveTo>
                <a:lnTo>
                  <a:pt x="364032" y="431876"/>
                </a:lnTo>
                <a:lnTo>
                  <a:pt x="370429" y="433421"/>
                </a:lnTo>
                <a:lnTo>
                  <a:pt x="376542" y="437629"/>
                </a:lnTo>
                <a:lnTo>
                  <a:pt x="403806" y="471027"/>
                </a:lnTo>
                <a:lnTo>
                  <a:pt x="430671" y="526788"/>
                </a:lnTo>
                <a:lnTo>
                  <a:pt x="441345" y="571179"/>
                </a:lnTo>
                <a:lnTo>
                  <a:pt x="443047" y="581359"/>
                </a:lnTo>
                <a:lnTo>
                  <a:pt x="446038" y="590318"/>
                </a:lnTo>
                <a:lnTo>
                  <a:pt x="451637" y="597395"/>
                </a:lnTo>
                <a:lnTo>
                  <a:pt x="455828" y="600760"/>
                </a:lnTo>
                <a:lnTo>
                  <a:pt x="465518" y="606412"/>
                </a:lnTo>
                <a:lnTo>
                  <a:pt x="471804" y="603110"/>
                </a:lnTo>
                <a:lnTo>
                  <a:pt x="474789" y="597005"/>
                </a:lnTo>
                <a:lnTo>
                  <a:pt x="474495" y="586055"/>
                </a:lnTo>
                <a:lnTo>
                  <a:pt x="472342" y="573336"/>
                </a:lnTo>
                <a:lnTo>
                  <a:pt x="469747" y="561924"/>
                </a:lnTo>
                <a:lnTo>
                  <a:pt x="452224" y="509520"/>
                </a:lnTo>
                <a:lnTo>
                  <a:pt x="428739" y="466399"/>
                </a:lnTo>
                <a:lnTo>
                  <a:pt x="402283" y="431876"/>
                </a:lnTo>
                <a:close/>
              </a:path>
              <a:path w="474980" h="606425">
                <a:moveTo>
                  <a:pt x="60451" y="0"/>
                </a:moveTo>
                <a:lnTo>
                  <a:pt x="62522" y="10807"/>
                </a:lnTo>
                <a:lnTo>
                  <a:pt x="63347" y="18643"/>
                </a:lnTo>
                <a:lnTo>
                  <a:pt x="64320" y="32438"/>
                </a:lnTo>
                <a:lnTo>
                  <a:pt x="64375" y="50463"/>
                </a:lnTo>
                <a:lnTo>
                  <a:pt x="64296" y="77330"/>
                </a:lnTo>
                <a:lnTo>
                  <a:pt x="64422" y="87823"/>
                </a:lnTo>
                <a:lnTo>
                  <a:pt x="70904" y="142328"/>
                </a:lnTo>
                <a:lnTo>
                  <a:pt x="90284" y="194389"/>
                </a:lnTo>
                <a:lnTo>
                  <a:pt x="116065" y="235534"/>
                </a:lnTo>
                <a:lnTo>
                  <a:pt x="128625" y="249288"/>
                </a:lnTo>
                <a:lnTo>
                  <a:pt x="136486" y="258000"/>
                </a:lnTo>
                <a:lnTo>
                  <a:pt x="136690" y="263702"/>
                </a:lnTo>
                <a:lnTo>
                  <a:pt x="123507" y="264134"/>
                </a:lnTo>
                <a:lnTo>
                  <a:pt x="116293" y="265252"/>
                </a:lnTo>
                <a:lnTo>
                  <a:pt x="58042" y="283918"/>
                </a:lnTo>
                <a:lnTo>
                  <a:pt x="13334" y="313613"/>
                </a:lnTo>
                <a:lnTo>
                  <a:pt x="9893" y="316661"/>
                </a:lnTo>
                <a:lnTo>
                  <a:pt x="0" y="324840"/>
                </a:lnTo>
                <a:lnTo>
                  <a:pt x="9448" y="329425"/>
                </a:lnTo>
                <a:lnTo>
                  <a:pt x="16471" y="330873"/>
                </a:lnTo>
                <a:lnTo>
                  <a:pt x="18554" y="331622"/>
                </a:lnTo>
                <a:lnTo>
                  <a:pt x="28154" y="336175"/>
                </a:lnTo>
                <a:lnTo>
                  <a:pt x="37395" y="342290"/>
                </a:lnTo>
                <a:lnTo>
                  <a:pt x="46226" y="349167"/>
                </a:lnTo>
                <a:lnTo>
                  <a:pt x="71602" y="369966"/>
                </a:lnTo>
                <a:lnTo>
                  <a:pt x="80129" y="376909"/>
                </a:lnTo>
                <a:lnTo>
                  <a:pt x="124626" y="407758"/>
                </a:lnTo>
                <a:lnTo>
                  <a:pt x="164312" y="426008"/>
                </a:lnTo>
                <a:lnTo>
                  <a:pt x="208597" y="436956"/>
                </a:lnTo>
                <a:lnTo>
                  <a:pt x="256743" y="441020"/>
                </a:lnTo>
                <a:lnTo>
                  <a:pt x="269758" y="440407"/>
                </a:lnTo>
                <a:lnTo>
                  <a:pt x="296112" y="438723"/>
                </a:lnTo>
                <a:lnTo>
                  <a:pt x="316231" y="437629"/>
                </a:lnTo>
                <a:lnTo>
                  <a:pt x="322934" y="437070"/>
                </a:lnTo>
                <a:lnTo>
                  <a:pt x="336549" y="435711"/>
                </a:lnTo>
                <a:lnTo>
                  <a:pt x="343256" y="434785"/>
                </a:lnTo>
                <a:lnTo>
                  <a:pt x="350096" y="433598"/>
                </a:lnTo>
                <a:lnTo>
                  <a:pt x="357032" y="432509"/>
                </a:lnTo>
                <a:lnTo>
                  <a:pt x="364032" y="431876"/>
                </a:lnTo>
                <a:lnTo>
                  <a:pt x="402283" y="431876"/>
                </a:lnTo>
                <a:lnTo>
                  <a:pt x="401167" y="430420"/>
                </a:lnTo>
                <a:lnTo>
                  <a:pt x="371386" y="399440"/>
                </a:lnTo>
                <a:lnTo>
                  <a:pt x="358798" y="387959"/>
                </a:lnTo>
                <a:lnTo>
                  <a:pt x="346103" y="377367"/>
                </a:lnTo>
                <a:lnTo>
                  <a:pt x="319430" y="356209"/>
                </a:lnTo>
                <a:lnTo>
                  <a:pt x="291125" y="331513"/>
                </a:lnTo>
                <a:lnTo>
                  <a:pt x="243979" y="280041"/>
                </a:lnTo>
                <a:lnTo>
                  <a:pt x="203794" y="226782"/>
                </a:lnTo>
                <a:lnTo>
                  <a:pt x="168380" y="174208"/>
                </a:lnTo>
                <a:lnTo>
                  <a:pt x="146881" y="139953"/>
                </a:lnTo>
                <a:lnTo>
                  <a:pt x="135547" y="118420"/>
                </a:lnTo>
                <a:lnTo>
                  <a:pt x="135737" y="114642"/>
                </a:lnTo>
                <a:lnTo>
                  <a:pt x="258059" y="114642"/>
                </a:lnTo>
                <a:lnTo>
                  <a:pt x="249777" y="106864"/>
                </a:lnTo>
                <a:lnTo>
                  <a:pt x="223239" y="89334"/>
                </a:lnTo>
                <a:lnTo>
                  <a:pt x="194576" y="75234"/>
                </a:lnTo>
                <a:lnTo>
                  <a:pt x="177897" y="67471"/>
                </a:lnTo>
                <a:lnTo>
                  <a:pt x="161182" y="59010"/>
                </a:lnTo>
                <a:lnTo>
                  <a:pt x="144666" y="50463"/>
                </a:lnTo>
                <a:lnTo>
                  <a:pt x="116274" y="36284"/>
                </a:lnTo>
                <a:lnTo>
                  <a:pt x="104492" y="29732"/>
                </a:lnTo>
                <a:lnTo>
                  <a:pt x="93000" y="22496"/>
                </a:lnTo>
                <a:lnTo>
                  <a:pt x="81559" y="14287"/>
                </a:lnTo>
                <a:lnTo>
                  <a:pt x="77355" y="11061"/>
                </a:lnTo>
                <a:lnTo>
                  <a:pt x="69900" y="4267"/>
                </a:lnTo>
                <a:lnTo>
                  <a:pt x="65925" y="2438"/>
                </a:lnTo>
                <a:lnTo>
                  <a:pt x="60451" y="0"/>
                </a:lnTo>
                <a:close/>
              </a:path>
              <a:path w="474980" h="606425">
                <a:moveTo>
                  <a:pt x="258059" y="114642"/>
                </a:moveTo>
                <a:lnTo>
                  <a:pt x="135737" y="114642"/>
                </a:lnTo>
                <a:lnTo>
                  <a:pt x="143478" y="119759"/>
                </a:lnTo>
                <a:lnTo>
                  <a:pt x="151982" y="128208"/>
                </a:lnTo>
                <a:lnTo>
                  <a:pt x="159231" y="136554"/>
                </a:lnTo>
                <a:lnTo>
                  <a:pt x="163207" y="141363"/>
                </a:lnTo>
                <a:lnTo>
                  <a:pt x="187888" y="169538"/>
                </a:lnTo>
                <a:lnTo>
                  <a:pt x="197628" y="181279"/>
                </a:lnTo>
                <a:lnTo>
                  <a:pt x="208025" y="194779"/>
                </a:lnTo>
                <a:lnTo>
                  <a:pt x="238264" y="232004"/>
                </a:lnTo>
                <a:lnTo>
                  <a:pt x="269057" y="265101"/>
                </a:lnTo>
                <a:lnTo>
                  <a:pt x="300442" y="296962"/>
                </a:lnTo>
                <a:lnTo>
                  <a:pt x="332460" y="330479"/>
                </a:lnTo>
                <a:lnTo>
                  <a:pt x="365357" y="367219"/>
                </a:lnTo>
                <a:lnTo>
                  <a:pt x="381165" y="387781"/>
                </a:lnTo>
                <a:lnTo>
                  <a:pt x="388162" y="394373"/>
                </a:lnTo>
                <a:lnTo>
                  <a:pt x="422602" y="358655"/>
                </a:lnTo>
                <a:lnTo>
                  <a:pt x="439098" y="312534"/>
                </a:lnTo>
                <a:lnTo>
                  <a:pt x="445360" y="270510"/>
                </a:lnTo>
                <a:lnTo>
                  <a:pt x="444766" y="248196"/>
                </a:lnTo>
                <a:lnTo>
                  <a:pt x="440873" y="223184"/>
                </a:lnTo>
                <a:lnTo>
                  <a:pt x="434489" y="198170"/>
                </a:lnTo>
                <a:lnTo>
                  <a:pt x="426414" y="173918"/>
                </a:lnTo>
                <a:lnTo>
                  <a:pt x="426242" y="173481"/>
                </a:lnTo>
                <a:lnTo>
                  <a:pt x="302780" y="173481"/>
                </a:lnTo>
                <a:lnTo>
                  <a:pt x="296710" y="162483"/>
                </a:lnTo>
                <a:lnTo>
                  <a:pt x="294004" y="157772"/>
                </a:lnTo>
                <a:lnTo>
                  <a:pt x="273572" y="129212"/>
                </a:lnTo>
                <a:lnTo>
                  <a:pt x="258059" y="114642"/>
                </a:lnTo>
                <a:close/>
              </a:path>
              <a:path w="474980" h="606425">
                <a:moveTo>
                  <a:pt x="377951" y="60807"/>
                </a:moveTo>
                <a:lnTo>
                  <a:pt x="370420" y="68529"/>
                </a:lnTo>
                <a:lnTo>
                  <a:pt x="366839" y="71640"/>
                </a:lnTo>
                <a:lnTo>
                  <a:pt x="357552" y="80634"/>
                </a:lnTo>
                <a:lnTo>
                  <a:pt x="334149" y="111086"/>
                </a:lnTo>
                <a:lnTo>
                  <a:pt x="313766" y="158089"/>
                </a:lnTo>
                <a:lnTo>
                  <a:pt x="312559" y="162763"/>
                </a:lnTo>
                <a:lnTo>
                  <a:pt x="309473" y="172834"/>
                </a:lnTo>
                <a:lnTo>
                  <a:pt x="302780" y="173481"/>
                </a:lnTo>
                <a:lnTo>
                  <a:pt x="426242" y="173481"/>
                </a:lnTo>
                <a:lnTo>
                  <a:pt x="417448" y="151193"/>
                </a:lnTo>
                <a:lnTo>
                  <a:pt x="410921" y="136060"/>
                </a:lnTo>
                <a:lnTo>
                  <a:pt x="403939" y="119759"/>
                </a:lnTo>
                <a:lnTo>
                  <a:pt x="397148" y="102549"/>
                </a:lnTo>
                <a:lnTo>
                  <a:pt x="390842" y="83794"/>
                </a:lnTo>
                <a:lnTo>
                  <a:pt x="388899" y="77330"/>
                </a:lnTo>
                <a:lnTo>
                  <a:pt x="385660" y="62509"/>
                </a:lnTo>
                <a:lnTo>
                  <a:pt x="377951" y="60807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46622" y="1800505"/>
            <a:ext cx="359410" cy="440690"/>
          </a:xfrm>
          <a:custGeom>
            <a:avLst/>
            <a:gdLst/>
            <a:ahLst/>
            <a:cxnLst/>
            <a:rect l="l" t="t" r="r" b="b"/>
            <a:pathLst>
              <a:path w="359410" h="440689">
                <a:moveTo>
                  <a:pt x="78168" y="40284"/>
                </a:moveTo>
                <a:lnTo>
                  <a:pt x="77503" y="46735"/>
                </a:lnTo>
                <a:lnTo>
                  <a:pt x="77381" y="48133"/>
                </a:lnTo>
                <a:lnTo>
                  <a:pt x="78143" y="53301"/>
                </a:lnTo>
                <a:lnTo>
                  <a:pt x="78155" y="54940"/>
                </a:lnTo>
                <a:lnTo>
                  <a:pt x="67616" y="93943"/>
                </a:lnTo>
                <a:lnTo>
                  <a:pt x="64879" y="101657"/>
                </a:lnTo>
                <a:lnTo>
                  <a:pt x="62202" y="109361"/>
                </a:lnTo>
                <a:lnTo>
                  <a:pt x="51992" y="148213"/>
                </a:lnTo>
                <a:lnTo>
                  <a:pt x="49412" y="182844"/>
                </a:lnTo>
                <a:lnTo>
                  <a:pt x="49602" y="188980"/>
                </a:lnTo>
                <a:lnTo>
                  <a:pt x="56788" y="231446"/>
                </a:lnTo>
                <a:lnTo>
                  <a:pt x="73909" y="275628"/>
                </a:lnTo>
                <a:lnTo>
                  <a:pt x="77838" y="284860"/>
                </a:lnTo>
                <a:lnTo>
                  <a:pt x="80314" y="290880"/>
                </a:lnTo>
                <a:lnTo>
                  <a:pt x="83324" y="296913"/>
                </a:lnTo>
                <a:lnTo>
                  <a:pt x="86271" y="303060"/>
                </a:lnTo>
                <a:lnTo>
                  <a:pt x="89154" y="308990"/>
                </a:lnTo>
                <a:lnTo>
                  <a:pt x="93281" y="314820"/>
                </a:lnTo>
                <a:lnTo>
                  <a:pt x="96226" y="321995"/>
                </a:lnTo>
                <a:lnTo>
                  <a:pt x="98323" y="327177"/>
                </a:lnTo>
                <a:lnTo>
                  <a:pt x="93256" y="335711"/>
                </a:lnTo>
                <a:lnTo>
                  <a:pt x="90131" y="341299"/>
                </a:lnTo>
                <a:lnTo>
                  <a:pt x="64319" y="375823"/>
                </a:lnTo>
                <a:lnTo>
                  <a:pt x="25476" y="406565"/>
                </a:lnTo>
                <a:lnTo>
                  <a:pt x="11758" y="414266"/>
                </a:lnTo>
                <a:lnTo>
                  <a:pt x="6272" y="418621"/>
                </a:lnTo>
                <a:lnTo>
                  <a:pt x="2755" y="424319"/>
                </a:lnTo>
                <a:lnTo>
                  <a:pt x="1473" y="428104"/>
                </a:lnTo>
                <a:lnTo>
                  <a:pt x="0" y="436295"/>
                </a:lnTo>
                <a:lnTo>
                  <a:pt x="3886" y="439826"/>
                </a:lnTo>
                <a:lnTo>
                  <a:pt x="8904" y="440356"/>
                </a:lnTo>
                <a:lnTo>
                  <a:pt x="16463" y="437373"/>
                </a:lnTo>
                <a:lnTo>
                  <a:pt x="64169" y="402427"/>
                </a:lnTo>
                <a:lnTo>
                  <a:pt x="106364" y="346766"/>
                </a:lnTo>
                <a:lnTo>
                  <a:pt x="125199" y="306499"/>
                </a:lnTo>
                <a:lnTo>
                  <a:pt x="137363" y="270941"/>
                </a:lnTo>
                <a:lnTo>
                  <a:pt x="147395" y="244947"/>
                </a:lnTo>
                <a:lnTo>
                  <a:pt x="171317" y="199020"/>
                </a:lnTo>
                <a:lnTo>
                  <a:pt x="198251" y="157492"/>
                </a:lnTo>
                <a:lnTo>
                  <a:pt x="225454" y="120078"/>
                </a:lnTo>
                <a:lnTo>
                  <a:pt x="155473" y="120078"/>
                </a:lnTo>
                <a:lnTo>
                  <a:pt x="136368" y="86792"/>
                </a:lnTo>
                <a:lnTo>
                  <a:pt x="105432" y="56998"/>
                </a:lnTo>
                <a:lnTo>
                  <a:pt x="86385" y="45110"/>
                </a:lnTo>
                <a:lnTo>
                  <a:pt x="78168" y="40284"/>
                </a:lnTo>
                <a:close/>
              </a:path>
              <a:path w="359410" h="440689">
                <a:moveTo>
                  <a:pt x="304870" y="81584"/>
                </a:moveTo>
                <a:lnTo>
                  <a:pt x="259156" y="81584"/>
                </a:lnTo>
                <a:lnTo>
                  <a:pt x="257556" y="88280"/>
                </a:lnTo>
                <a:lnTo>
                  <a:pt x="253822" y="96351"/>
                </a:lnTo>
                <a:lnTo>
                  <a:pt x="249840" y="103523"/>
                </a:lnTo>
                <a:lnTo>
                  <a:pt x="247497" y="107518"/>
                </a:lnTo>
                <a:lnTo>
                  <a:pt x="240056" y="121121"/>
                </a:lnTo>
                <a:lnTo>
                  <a:pt x="234121" y="131867"/>
                </a:lnTo>
                <a:lnTo>
                  <a:pt x="228409" y="141636"/>
                </a:lnTo>
                <a:lnTo>
                  <a:pt x="221640" y="152311"/>
                </a:lnTo>
                <a:lnTo>
                  <a:pt x="203358" y="182844"/>
                </a:lnTo>
                <a:lnTo>
                  <a:pt x="187974" y="212966"/>
                </a:lnTo>
                <a:lnTo>
                  <a:pt x="173843" y="242681"/>
                </a:lnTo>
                <a:lnTo>
                  <a:pt x="158597" y="273507"/>
                </a:lnTo>
                <a:lnTo>
                  <a:pt x="133515" y="318211"/>
                </a:lnTo>
                <a:lnTo>
                  <a:pt x="131013" y="321995"/>
                </a:lnTo>
                <a:lnTo>
                  <a:pt x="128193" y="328548"/>
                </a:lnTo>
                <a:lnTo>
                  <a:pt x="129705" y="331736"/>
                </a:lnTo>
                <a:lnTo>
                  <a:pt x="131292" y="335152"/>
                </a:lnTo>
                <a:lnTo>
                  <a:pt x="136753" y="338162"/>
                </a:lnTo>
                <a:lnTo>
                  <a:pt x="140677" y="339229"/>
                </a:lnTo>
                <a:lnTo>
                  <a:pt x="151265" y="341774"/>
                </a:lnTo>
                <a:lnTo>
                  <a:pt x="161829" y="343501"/>
                </a:lnTo>
                <a:lnTo>
                  <a:pt x="172460" y="344378"/>
                </a:lnTo>
                <a:lnTo>
                  <a:pt x="183248" y="344373"/>
                </a:lnTo>
                <a:lnTo>
                  <a:pt x="229064" y="336999"/>
                </a:lnTo>
                <a:lnTo>
                  <a:pt x="276736" y="311064"/>
                </a:lnTo>
                <a:lnTo>
                  <a:pt x="323561" y="269946"/>
                </a:lnTo>
                <a:lnTo>
                  <a:pt x="333925" y="260766"/>
                </a:lnTo>
                <a:lnTo>
                  <a:pt x="345401" y="251612"/>
                </a:lnTo>
                <a:lnTo>
                  <a:pt x="349415" y="248615"/>
                </a:lnTo>
                <a:lnTo>
                  <a:pt x="358927" y="242595"/>
                </a:lnTo>
                <a:lnTo>
                  <a:pt x="358165" y="236791"/>
                </a:lnTo>
                <a:lnTo>
                  <a:pt x="350862" y="233502"/>
                </a:lnTo>
                <a:lnTo>
                  <a:pt x="347776" y="231787"/>
                </a:lnTo>
                <a:lnTo>
                  <a:pt x="339155" y="227598"/>
                </a:lnTo>
                <a:lnTo>
                  <a:pt x="330225" y="224132"/>
                </a:lnTo>
                <a:lnTo>
                  <a:pt x="321123" y="221300"/>
                </a:lnTo>
                <a:lnTo>
                  <a:pt x="311988" y="219011"/>
                </a:lnTo>
                <a:lnTo>
                  <a:pt x="303656" y="217474"/>
                </a:lnTo>
                <a:lnTo>
                  <a:pt x="262674" y="217474"/>
                </a:lnTo>
                <a:lnTo>
                  <a:pt x="260527" y="212966"/>
                </a:lnTo>
                <a:lnTo>
                  <a:pt x="283975" y="181380"/>
                </a:lnTo>
                <a:lnTo>
                  <a:pt x="299004" y="136172"/>
                </a:lnTo>
                <a:lnTo>
                  <a:pt x="302746" y="99010"/>
                </a:lnTo>
                <a:lnTo>
                  <a:pt x="304403" y="85207"/>
                </a:lnTo>
                <a:lnTo>
                  <a:pt x="304870" y="81584"/>
                </a:lnTo>
                <a:close/>
              </a:path>
              <a:path w="359410" h="440689">
                <a:moveTo>
                  <a:pt x="284066" y="216171"/>
                </a:moveTo>
                <a:lnTo>
                  <a:pt x="274053" y="216725"/>
                </a:lnTo>
                <a:lnTo>
                  <a:pt x="270484" y="217068"/>
                </a:lnTo>
                <a:lnTo>
                  <a:pt x="262674" y="217474"/>
                </a:lnTo>
                <a:lnTo>
                  <a:pt x="303656" y="217474"/>
                </a:lnTo>
                <a:lnTo>
                  <a:pt x="303060" y="217364"/>
                </a:lnTo>
                <a:lnTo>
                  <a:pt x="293744" y="216401"/>
                </a:lnTo>
                <a:lnTo>
                  <a:pt x="284066" y="216171"/>
                </a:lnTo>
                <a:close/>
              </a:path>
              <a:path w="359410" h="440689">
                <a:moveTo>
                  <a:pt x="319989" y="0"/>
                </a:moveTo>
                <a:lnTo>
                  <a:pt x="280801" y="17271"/>
                </a:lnTo>
                <a:lnTo>
                  <a:pt x="271995" y="20434"/>
                </a:lnTo>
                <a:lnTo>
                  <a:pt x="235352" y="35943"/>
                </a:lnTo>
                <a:lnTo>
                  <a:pt x="192031" y="70130"/>
                </a:lnTo>
                <a:lnTo>
                  <a:pt x="167937" y="101657"/>
                </a:lnTo>
                <a:lnTo>
                  <a:pt x="163487" y="110794"/>
                </a:lnTo>
                <a:lnTo>
                  <a:pt x="159410" y="118490"/>
                </a:lnTo>
                <a:lnTo>
                  <a:pt x="155473" y="120078"/>
                </a:lnTo>
                <a:lnTo>
                  <a:pt x="225454" y="120078"/>
                </a:lnTo>
                <a:lnTo>
                  <a:pt x="240931" y="99974"/>
                </a:lnTo>
                <a:lnTo>
                  <a:pt x="244340" y="95775"/>
                </a:lnTo>
                <a:lnTo>
                  <a:pt x="250529" y="88531"/>
                </a:lnTo>
                <a:lnTo>
                  <a:pt x="256476" y="82411"/>
                </a:lnTo>
                <a:lnTo>
                  <a:pt x="259156" y="81584"/>
                </a:lnTo>
                <a:lnTo>
                  <a:pt x="304870" y="81584"/>
                </a:lnTo>
                <a:lnTo>
                  <a:pt x="306328" y="70130"/>
                </a:lnTo>
                <a:lnTo>
                  <a:pt x="312554" y="28412"/>
                </a:lnTo>
                <a:lnTo>
                  <a:pt x="319405" y="7670"/>
                </a:lnTo>
                <a:lnTo>
                  <a:pt x="319688" y="4190"/>
                </a:lnTo>
                <a:lnTo>
                  <a:pt x="319989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829372" y="937650"/>
            <a:ext cx="34290" cy="24130"/>
          </a:xfrm>
          <a:custGeom>
            <a:avLst/>
            <a:gdLst/>
            <a:ahLst/>
            <a:cxnLst/>
            <a:rect l="l" t="t" r="r" b="b"/>
            <a:pathLst>
              <a:path w="34290" h="24130">
                <a:moveTo>
                  <a:pt x="16580" y="0"/>
                </a:moveTo>
                <a:lnTo>
                  <a:pt x="9182" y="1029"/>
                </a:lnTo>
                <a:lnTo>
                  <a:pt x="3098" y="4194"/>
                </a:lnTo>
                <a:lnTo>
                  <a:pt x="0" y="9435"/>
                </a:lnTo>
                <a:lnTo>
                  <a:pt x="3314" y="19120"/>
                </a:lnTo>
                <a:lnTo>
                  <a:pt x="13465" y="23925"/>
                </a:lnTo>
                <a:lnTo>
                  <a:pt x="24849" y="23254"/>
                </a:lnTo>
                <a:lnTo>
                  <a:pt x="31864" y="16509"/>
                </a:lnTo>
                <a:lnTo>
                  <a:pt x="34035" y="9270"/>
                </a:lnTo>
                <a:lnTo>
                  <a:pt x="31762" y="4113"/>
                </a:lnTo>
                <a:lnTo>
                  <a:pt x="23621" y="1167"/>
                </a:lnTo>
                <a:lnTo>
                  <a:pt x="16580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715258" y="961035"/>
            <a:ext cx="26670" cy="27305"/>
          </a:xfrm>
          <a:custGeom>
            <a:avLst/>
            <a:gdLst/>
            <a:ahLst/>
            <a:cxnLst/>
            <a:rect l="l" t="t" r="r" b="b"/>
            <a:pathLst>
              <a:path w="26669" h="27305">
                <a:moveTo>
                  <a:pt x="6343" y="0"/>
                </a:moveTo>
                <a:lnTo>
                  <a:pt x="0" y="9831"/>
                </a:lnTo>
                <a:lnTo>
                  <a:pt x="2146" y="21571"/>
                </a:lnTo>
                <a:lnTo>
                  <a:pt x="13435" y="27223"/>
                </a:lnTo>
                <a:lnTo>
                  <a:pt x="21671" y="23743"/>
                </a:lnTo>
                <a:lnTo>
                  <a:pt x="26512" y="15699"/>
                </a:lnTo>
                <a:lnTo>
                  <a:pt x="26586" y="6629"/>
                </a:lnTo>
                <a:lnTo>
                  <a:pt x="20521" y="70"/>
                </a:lnTo>
                <a:lnTo>
                  <a:pt x="634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975461" y="979685"/>
            <a:ext cx="27940" cy="24765"/>
          </a:xfrm>
          <a:custGeom>
            <a:avLst/>
            <a:gdLst/>
            <a:ahLst/>
            <a:cxnLst/>
            <a:rect l="l" t="t" r="r" b="b"/>
            <a:pathLst>
              <a:path w="27940" h="24765">
                <a:moveTo>
                  <a:pt x="11328" y="0"/>
                </a:moveTo>
                <a:lnTo>
                  <a:pt x="279" y="4178"/>
                </a:lnTo>
                <a:lnTo>
                  <a:pt x="0" y="13309"/>
                </a:lnTo>
                <a:lnTo>
                  <a:pt x="6659" y="24501"/>
                </a:lnTo>
                <a:lnTo>
                  <a:pt x="19854" y="20739"/>
                </a:lnTo>
                <a:lnTo>
                  <a:pt x="27551" y="10309"/>
                </a:lnTo>
                <a:lnTo>
                  <a:pt x="17716" y="1498"/>
                </a:lnTo>
                <a:lnTo>
                  <a:pt x="1132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831276" y="992992"/>
            <a:ext cx="27940" cy="103505"/>
          </a:xfrm>
          <a:custGeom>
            <a:avLst/>
            <a:gdLst/>
            <a:ahLst/>
            <a:cxnLst/>
            <a:rect l="l" t="t" r="r" b="b"/>
            <a:pathLst>
              <a:path w="27940" h="103505">
                <a:moveTo>
                  <a:pt x="19038" y="0"/>
                </a:moveTo>
                <a:lnTo>
                  <a:pt x="5726" y="2911"/>
                </a:lnTo>
                <a:lnTo>
                  <a:pt x="808" y="19770"/>
                </a:lnTo>
                <a:lnTo>
                  <a:pt x="575" y="42387"/>
                </a:lnTo>
                <a:lnTo>
                  <a:pt x="1322" y="62572"/>
                </a:lnTo>
                <a:lnTo>
                  <a:pt x="752" y="75463"/>
                </a:lnTo>
                <a:lnTo>
                  <a:pt x="0" y="86628"/>
                </a:lnTo>
                <a:lnTo>
                  <a:pt x="502" y="95214"/>
                </a:lnTo>
                <a:lnTo>
                  <a:pt x="3697" y="100368"/>
                </a:lnTo>
                <a:lnTo>
                  <a:pt x="15695" y="102932"/>
                </a:lnTo>
                <a:lnTo>
                  <a:pt x="22666" y="95143"/>
                </a:lnTo>
                <a:lnTo>
                  <a:pt x="25762" y="81699"/>
                </a:lnTo>
                <a:lnTo>
                  <a:pt x="26689" y="46212"/>
                </a:lnTo>
                <a:lnTo>
                  <a:pt x="27932" y="25657"/>
                </a:lnTo>
                <a:lnTo>
                  <a:pt x="26502" y="9097"/>
                </a:lnTo>
                <a:lnTo>
                  <a:pt x="1903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4736435" y="1007876"/>
            <a:ext cx="48260" cy="99060"/>
          </a:xfrm>
          <a:custGeom>
            <a:avLst/>
            <a:gdLst/>
            <a:ahLst/>
            <a:cxnLst/>
            <a:rect l="l" t="t" r="r" b="b"/>
            <a:pathLst>
              <a:path w="48259" h="99059">
                <a:moveTo>
                  <a:pt x="2121" y="0"/>
                </a:moveTo>
                <a:lnTo>
                  <a:pt x="0" y="8143"/>
                </a:lnTo>
                <a:lnTo>
                  <a:pt x="2869" y="19532"/>
                </a:lnTo>
                <a:lnTo>
                  <a:pt x="6432" y="28801"/>
                </a:lnTo>
                <a:lnTo>
                  <a:pt x="9775" y="38087"/>
                </a:lnTo>
                <a:lnTo>
                  <a:pt x="13900" y="50393"/>
                </a:lnTo>
                <a:lnTo>
                  <a:pt x="17833" y="62825"/>
                </a:lnTo>
                <a:lnTo>
                  <a:pt x="20605" y="72489"/>
                </a:lnTo>
                <a:lnTo>
                  <a:pt x="23323" y="83043"/>
                </a:lnTo>
                <a:lnTo>
                  <a:pt x="23056" y="94016"/>
                </a:lnTo>
                <a:lnTo>
                  <a:pt x="37128" y="99032"/>
                </a:lnTo>
                <a:lnTo>
                  <a:pt x="46374" y="91400"/>
                </a:lnTo>
                <a:lnTo>
                  <a:pt x="47745" y="85481"/>
                </a:lnTo>
                <a:lnTo>
                  <a:pt x="47513" y="76647"/>
                </a:lnTo>
                <a:lnTo>
                  <a:pt x="44457" y="65571"/>
                </a:lnTo>
                <a:lnTo>
                  <a:pt x="40100" y="53824"/>
                </a:lnTo>
                <a:lnTo>
                  <a:pt x="35960" y="42975"/>
                </a:lnTo>
                <a:lnTo>
                  <a:pt x="31350" y="30536"/>
                </a:lnTo>
                <a:lnTo>
                  <a:pt x="25741" y="17311"/>
                </a:lnTo>
                <a:lnTo>
                  <a:pt x="19634" y="6291"/>
                </a:lnTo>
                <a:lnTo>
                  <a:pt x="13531" y="468"/>
                </a:lnTo>
                <a:lnTo>
                  <a:pt x="2121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891622" y="1019401"/>
            <a:ext cx="77470" cy="99695"/>
          </a:xfrm>
          <a:custGeom>
            <a:avLst/>
            <a:gdLst/>
            <a:ahLst/>
            <a:cxnLst/>
            <a:rect l="l" t="t" r="r" b="b"/>
            <a:pathLst>
              <a:path w="77469" h="99694">
                <a:moveTo>
                  <a:pt x="68491" y="0"/>
                </a:moveTo>
                <a:lnTo>
                  <a:pt x="59867" y="1630"/>
                </a:lnTo>
                <a:lnTo>
                  <a:pt x="54043" y="9009"/>
                </a:lnTo>
                <a:lnTo>
                  <a:pt x="49540" y="19261"/>
                </a:lnTo>
                <a:lnTo>
                  <a:pt x="44881" y="29514"/>
                </a:lnTo>
                <a:lnTo>
                  <a:pt x="10391" y="73552"/>
                </a:lnTo>
                <a:lnTo>
                  <a:pt x="1995" y="85352"/>
                </a:lnTo>
                <a:lnTo>
                  <a:pt x="0" y="94462"/>
                </a:lnTo>
                <a:lnTo>
                  <a:pt x="6342" y="99420"/>
                </a:lnTo>
                <a:lnTo>
                  <a:pt x="15932" y="97491"/>
                </a:lnTo>
                <a:lnTo>
                  <a:pt x="43827" y="71448"/>
                </a:lnTo>
                <a:lnTo>
                  <a:pt x="50297" y="61410"/>
                </a:lnTo>
                <a:lnTo>
                  <a:pt x="57886" y="50787"/>
                </a:lnTo>
                <a:lnTo>
                  <a:pt x="65622" y="39735"/>
                </a:lnTo>
                <a:lnTo>
                  <a:pt x="74190" y="23798"/>
                </a:lnTo>
                <a:lnTo>
                  <a:pt x="77256" y="8658"/>
                </a:lnTo>
                <a:lnTo>
                  <a:pt x="68491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571941" y="1047117"/>
            <a:ext cx="27940" cy="25400"/>
          </a:xfrm>
          <a:custGeom>
            <a:avLst/>
            <a:gdLst/>
            <a:ahLst/>
            <a:cxnLst/>
            <a:rect l="l" t="t" r="r" b="b"/>
            <a:pathLst>
              <a:path w="27940" h="25400">
                <a:moveTo>
                  <a:pt x="13821" y="0"/>
                </a:moveTo>
                <a:lnTo>
                  <a:pt x="6856" y="2610"/>
                </a:lnTo>
                <a:lnTo>
                  <a:pt x="1784" y="7701"/>
                </a:lnTo>
                <a:lnTo>
                  <a:pt x="0" y="14062"/>
                </a:lnTo>
                <a:lnTo>
                  <a:pt x="7040" y="24855"/>
                </a:lnTo>
                <a:lnTo>
                  <a:pt x="19557" y="21560"/>
                </a:lnTo>
                <a:lnTo>
                  <a:pt x="27617" y="11271"/>
                </a:lnTo>
                <a:lnTo>
                  <a:pt x="21285" y="1083"/>
                </a:lnTo>
                <a:lnTo>
                  <a:pt x="13821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620062" y="1071665"/>
            <a:ext cx="121920" cy="70485"/>
          </a:xfrm>
          <a:custGeom>
            <a:avLst/>
            <a:gdLst/>
            <a:ahLst/>
            <a:cxnLst/>
            <a:rect l="l" t="t" r="r" b="b"/>
            <a:pathLst>
              <a:path w="121919" h="70484">
                <a:moveTo>
                  <a:pt x="1663" y="0"/>
                </a:moveTo>
                <a:lnTo>
                  <a:pt x="0" y="6045"/>
                </a:lnTo>
                <a:lnTo>
                  <a:pt x="4546" y="17113"/>
                </a:lnTo>
                <a:lnTo>
                  <a:pt x="20151" y="25798"/>
                </a:lnTo>
                <a:lnTo>
                  <a:pt x="55410" y="38188"/>
                </a:lnTo>
                <a:lnTo>
                  <a:pt x="62045" y="41582"/>
                </a:lnTo>
                <a:lnTo>
                  <a:pt x="68592" y="45716"/>
                </a:lnTo>
                <a:lnTo>
                  <a:pt x="75158" y="50208"/>
                </a:lnTo>
                <a:lnTo>
                  <a:pt x="81851" y="54673"/>
                </a:lnTo>
                <a:lnTo>
                  <a:pt x="91770" y="61442"/>
                </a:lnTo>
                <a:lnTo>
                  <a:pt x="104179" y="68521"/>
                </a:lnTo>
                <a:lnTo>
                  <a:pt x="115343" y="70245"/>
                </a:lnTo>
                <a:lnTo>
                  <a:pt x="121526" y="60947"/>
                </a:lnTo>
                <a:lnTo>
                  <a:pt x="119127" y="54029"/>
                </a:lnTo>
                <a:lnTo>
                  <a:pt x="112158" y="47045"/>
                </a:lnTo>
                <a:lnTo>
                  <a:pt x="103815" y="40878"/>
                </a:lnTo>
                <a:lnTo>
                  <a:pt x="97294" y="36410"/>
                </a:lnTo>
                <a:lnTo>
                  <a:pt x="83759" y="26897"/>
                </a:lnTo>
                <a:lnTo>
                  <a:pt x="72174" y="20270"/>
                </a:lnTo>
                <a:lnTo>
                  <a:pt x="59150" y="14856"/>
                </a:lnTo>
                <a:lnTo>
                  <a:pt x="41300" y="8978"/>
                </a:lnTo>
                <a:lnTo>
                  <a:pt x="34771" y="6688"/>
                </a:lnTo>
                <a:lnTo>
                  <a:pt x="28371" y="4287"/>
                </a:lnTo>
                <a:lnTo>
                  <a:pt x="21847" y="2194"/>
                </a:lnTo>
                <a:lnTo>
                  <a:pt x="14947" y="825"/>
                </a:lnTo>
                <a:lnTo>
                  <a:pt x="8788" y="88"/>
                </a:lnTo>
                <a:lnTo>
                  <a:pt x="166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061060" y="1087434"/>
            <a:ext cx="25400" cy="27305"/>
          </a:xfrm>
          <a:custGeom>
            <a:avLst/>
            <a:gdLst/>
            <a:ahLst/>
            <a:cxnLst/>
            <a:rect l="l" t="t" r="r" b="b"/>
            <a:pathLst>
              <a:path w="25400" h="27305">
                <a:moveTo>
                  <a:pt x="17122" y="0"/>
                </a:moveTo>
                <a:lnTo>
                  <a:pt x="4671" y="1683"/>
                </a:lnTo>
                <a:lnTo>
                  <a:pt x="0" y="11860"/>
                </a:lnTo>
                <a:lnTo>
                  <a:pt x="3010" y="22901"/>
                </a:lnTo>
                <a:lnTo>
                  <a:pt x="13604" y="27178"/>
                </a:lnTo>
                <a:lnTo>
                  <a:pt x="21110" y="22960"/>
                </a:lnTo>
                <a:lnTo>
                  <a:pt x="24998" y="14693"/>
                </a:lnTo>
                <a:lnTo>
                  <a:pt x="24068" y="5875"/>
                </a:lnTo>
                <a:lnTo>
                  <a:pt x="17122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925019" y="1107716"/>
            <a:ext cx="109220" cy="57785"/>
          </a:xfrm>
          <a:custGeom>
            <a:avLst/>
            <a:gdLst/>
            <a:ahLst/>
            <a:cxnLst/>
            <a:rect l="l" t="t" r="r" b="b"/>
            <a:pathLst>
              <a:path w="109219" h="57784">
                <a:moveTo>
                  <a:pt x="90643" y="0"/>
                </a:moveTo>
                <a:lnTo>
                  <a:pt x="81105" y="3808"/>
                </a:lnTo>
                <a:lnTo>
                  <a:pt x="63754" y="14417"/>
                </a:lnTo>
                <a:lnTo>
                  <a:pt x="48416" y="19721"/>
                </a:lnTo>
                <a:lnTo>
                  <a:pt x="24599" y="28218"/>
                </a:lnTo>
                <a:lnTo>
                  <a:pt x="4421" y="39554"/>
                </a:lnTo>
                <a:lnTo>
                  <a:pt x="0" y="53381"/>
                </a:lnTo>
                <a:lnTo>
                  <a:pt x="11120" y="57202"/>
                </a:lnTo>
                <a:lnTo>
                  <a:pt x="29879" y="52897"/>
                </a:lnTo>
                <a:lnTo>
                  <a:pt x="48748" y="45589"/>
                </a:lnTo>
                <a:lnTo>
                  <a:pt x="60198" y="40402"/>
                </a:lnTo>
                <a:lnTo>
                  <a:pt x="74549" y="34236"/>
                </a:lnTo>
                <a:lnTo>
                  <a:pt x="90652" y="26817"/>
                </a:lnTo>
                <a:lnTo>
                  <a:pt x="103632" y="18215"/>
                </a:lnTo>
                <a:lnTo>
                  <a:pt x="108610" y="8499"/>
                </a:lnTo>
                <a:lnTo>
                  <a:pt x="108254" y="2975"/>
                </a:lnTo>
                <a:lnTo>
                  <a:pt x="105092" y="1743"/>
                </a:lnTo>
                <a:lnTo>
                  <a:pt x="100342" y="257"/>
                </a:lnTo>
                <a:lnTo>
                  <a:pt x="9064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763692" y="1123376"/>
            <a:ext cx="129539" cy="125095"/>
          </a:xfrm>
          <a:custGeom>
            <a:avLst/>
            <a:gdLst/>
            <a:ahLst/>
            <a:cxnLst/>
            <a:rect l="l" t="t" r="r" b="b"/>
            <a:pathLst>
              <a:path w="129540" h="125094">
                <a:moveTo>
                  <a:pt x="76125" y="0"/>
                </a:moveTo>
                <a:lnTo>
                  <a:pt x="43081" y="4005"/>
                </a:lnTo>
                <a:lnTo>
                  <a:pt x="15148" y="23182"/>
                </a:lnTo>
                <a:lnTo>
                  <a:pt x="0" y="53158"/>
                </a:lnTo>
                <a:lnTo>
                  <a:pt x="5310" y="89560"/>
                </a:lnTo>
                <a:lnTo>
                  <a:pt x="20989" y="108195"/>
                </a:lnTo>
                <a:lnTo>
                  <a:pt x="44626" y="120619"/>
                </a:lnTo>
                <a:lnTo>
                  <a:pt x="71040" y="124759"/>
                </a:lnTo>
                <a:lnTo>
                  <a:pt x="95048" y="118541"/>
                </a:lnTo>
                <a:lnTo>
                  <a:pt x="106599" y="109677"/>
                </a:lnTo>
                <a:lnTo>
                  <a:pt x="117995" y="95761"/>
                </a:lnTo>
                <a:lnTo>
                  <a:pt x="75320" y="95761"/>
                </a:lnTo>
                <a:lnTo>
                  <a:pt x="46671" y="92883"/>
                </a:lnTo>
                <a:lnTo>
                  <a:pt x="27738" y="73748"/>
                </a:lnTo>
                <a:lnTo>
                  <a:pt x="27168" y="54512"/>
                </a:lnTo>
                <a:lnTo>
                  <a:pt x="36626" y="38095"/>
                </a:lnTo>
                <a:lnTo>
                  <a:pt x="53150" y="27652"/>
                </a:lnTo>
                <a:lnTo>
                  <a:pt x="73776" y="26339"/>
                </a:lnTo>
                <a:lnTo>
                  <a:pt x="118882" y="26339"/>
                </a:lnTo>
                <a:lnTo>
                  <a:pt x="111849" y="17372"/>
                </a:lnTo>
                <a:lnTo>
                  <a:pt x="95429" y="6096"/>
                </a:lnTo>
                <a:lnTo>
                  <a:pt x="76125" y="0"/>
                </a:lnTo>
                <a:close/>
              </a:path>
              <a:path w="129540" h="125094">
                <a:moveTo>
                  <a:pt x="118882" y="26339"/>
                </a:moveTo>
                <a:lnTo>
                  <a:pt x="73776" y="26339"/>
                </a:lnTo>
                <a:lnTo>
                  <a:pt x="82831" y="29016"/>
                </a:lnTo>
                <a:lnTo>
                  <a:pt x="90362" y="33199"/>
                </a:lnTo>
                <a:lnTo>
                  <a:pt x="96093" y="38889"/>
                </a:lnTo>
                <a:lnTo>
                  <a:pt x="99747" y="46088"/>
                </a:lnTo>
                <a:lnTo>
                  <a:pt x="98181" y="80717"/>
                </a:lnTo>
                <a:lnTo>
                  <a:pt x="75320" y="95761"/>
                </a:lnTo>
                <a:lnTo>
                  <a:pt x="117995" y="95761"/>
                </a:lnTo>
                <a:lnTo>
                  <a:pt x="118605" y="95016"/>
                </a:lnTo>
                <a:lnTo>
                  <a:pt x="127390" y="74995"/>
                </a:lnTo>
                <a:lnTo>
                  <a:pt x="129275" y="50050"/>
                </a:lnTo>
                <a:lnTo>
                  <a:pt x="123694" y="32473"/>
                </a:lnTo>
                <a:lnTo>
                  <a:pt x="118882" y="26339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4610630" y="1181905"/>
            <a:ext cx="120650" cy="31750"/>
          </a:xfrm>
          <a:custGeom>
            <a:avLst/>
            <a:gdLst/>
            <a:ahLst/>
            <a:cxnLst/>
            <a:rect l="l" t="t" r="r" b="b"/>
            <a:pathLst>
              <a:path w="120650" h="31750">
                <a:moveTo>
                  <a:pt x="95643" y="0"/>
                </a:moveTo>
                <a:lnTo>
                  <a:pt x="84293" y="292"/>
                </a:lnTo>
                <a:lnTo>
                  <a:pt x="71196" y="1938"/>
                </a:lnTo>
                <a:lnTo>
                  <a:pt x="56745" y="4091"/>
                </a:lnTo>
                <a:lnTo>
                  <a:pt x="41338" y="5905"/>
                </a:lnTo>
                <a:lnTo>
                  <a:pt x="27878" y="7080"/>
                </a:lnTo>
                <a:lnTo>
                  <a:pt x="14354" y="9367"/>
                </a:lnTo>
                <a:lnTo>
                  <a:pt x="3987" y="14058"/>
                </a:lnTo>
                <a:lnTo>
                  <a:pt x="0" y="22440"/>
                </a:lnTo>
                <a:lnTo>
                  <a:pt x="10226" y="31327"/>
                </a:lnTo>
                <a:lnTo>
                  <a:pt x="33669" y="30746"/>
                </a:lnTo>
                <a:lnTo>
                  <a:pt x="81483" y="22440"/>
                </a:lnTo>
                <a:lnTo>
                  <a:pt x="107372" y="21939"/>
                </a:lnTo>
                <a:lnTo>
                  <a:pt x="117012" y="18940"/>
                </a:lnTo>
                <a:lnTo>
                  <a:pt x="120421" y="10617"/>
                </a:lnTo>
                <a:lnTo>
                  <a:pt x="117708" y="4329"/>
                </a:lnTo>
                <a:lnTo>
                  <a:pt x="111618" y="1355"/>
                </a:lnTo>
                <a:lnTo>
                  <a:pt x="103735" y="358"/>
                </a:lnTo>
                <a:lnTo>
                  <a:pt x="9564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560258" y="1196066"/>
            <a:ext cx="26034" cy="25400"/>
          </a:xfrm>
          <a:custGeom>
            <a:avLst/>
            <a:gdLst/>
            <a:ahLst/>
            <a:cxnLst/>
            <a:rect l="l" t="t" r="r" b="b"/>
            <a:pathLst>
              <a:path w="26034" h="25400">
                <a:moveTo>
                  <a:pt x="17303" y="0"/>
                </a:moveTo>
                <a:lnTo>
                  <a:pt x="4832" y="1026"/>
                </a:lnTo>
                <a:lnTo>
                  <a:pt x="0" y="9501"/>
                </a:lnTo>
                <a:lnTo>
                  <a:pt x="1758" y="19425"/>
                </a:lnTo>
                <a:lnTo>
                  <a:pt x="9061" y="24803"/>
                </a:lnTo>
                <a:lnTo>
                  <a:pt x="17030" y="22152"/>
                </a:lnTo>
                <a:lnTo>
                  <a:pt x="24045" y="14878"/>
                </a:lnTo>
                <a:lnTo>
                  <a:pt x="25629" y="6365"/>
                </a:lnTo>
                <a:lnTo>
                  <a:pt x="1730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4916757" y="1195241"/>
            <a:ext cx="138430" cy="31115"/>
          </a:xfrm>
          <a:custGeom>
            <a:avLst/>
            <a:gdLst/>
            <a:ahLst/>
            <a:cxnLst/>
            <a:rect l="l" t="t" r="r" b="b"/>
            <a:pathLst>
              <a:path w="138430" h="31115">
                <a:moveTo>
                  <a:pt x="135196" y="23342"/>
                </a:moveTo>
                <a:lnTo>
                  <a:pt x="43358" y="23342"/>
                </a:lnTo>
                <a:lnTo>
                  <a:pt x="61366" y="23571"/>
                </a:lnTo>
                <a:lnTo>
                  <a:pt x="80987" y="27102"/>
                </a:lnTo>
                <a:lnTo>
                  <a:pt x="105976" y="31010"/>
                </a:lnTo>
                <a:lnTo>
                  <a:pt x="127730" y="30550"/>
                </a:lnTo>
                <a:lnTo>
                  <a:pt x="135196" y="23342"/>
                </a:lnTo>
                <a:close/>
              </a:path>
              <a:path w="138430" h="31115">
                <a:moveTo>
                  <a:pt x="51993" y="0"/>
                </a:moveTo>
                <a:lnTo>
                  <a:pt x="40847" y="51"/>
                </a:lnTo>
                <a:lnTo>
                  <a:pt x="23806" y="977"/>
                </a:lnTo>
                <a:lnTo>
                  <a:pt x="7859" y="3589"/>
                </a:lnTo>
                <a:lnTo>
                  <a:pt x="0" y="8699"/>
                </a:lnTo>
                <a:lnTo>
                  <a:pt x="4948" y="19922"/>
                </a:lnTo>
                <a:lnTo>
                  <a:pt x="21977" y="23464"/>
                </a:lnTo>
                <a:lnTo>
                  <a:pt x="135196" y="23342"/>
                </a:lnTo>
                <a:lnTo>
                  <a:pt x="137642" y="20980"/>
                </a:lnTo>
                <a:lnTo>
                  <a:pt x="138176" y="12953"/>
                </a:lnTo>
                <a:lnTo>
                  <a:pt x="132410" y="11366"/>
                </a:lnTo>
                <a:lnTo>
                  <a:pt x="125615" y="8966"/>
                </a:lnTo>
                <a:lnTo>
                  <a:pt x="72871" y="917"/>
                </a:lnTo>
                <a:lnTo>
                  <a:pt x="5199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5084407" y="1212241"/>
            <a:ext cx="28575" cy="24765"/>
          </a:xfrm>
          <a:custGeom>
            <a:avLst/>
            <a:gdLst/>
            <a:ahLst/>
            <a:cxnLst/>
            <a:rect l="l" t="t" r="r" b="b"/>
            <a:pathLst>
              <a:path w="28575" h="24765">
                <a:moveTo>
                  <a:pt x="13958" y="0"/>
                </a:moveTo>
                <a:lnTo>
                  <a:pt x="7566" y="1598"/>
                </a:lnTo>
                <a:lnTo>
                  <a:pt x="2425" y="5635"/>
                </a:lnTo>
                <a:lnTo>
                  <a:pt x="0" y="11930"/>
                </a:lnTo>
                <a:lnTo>
                  <a:pt x="6017" y="24221"/>
                </a:lnTo>
                <a:lnTo>
                  <a:pt x="19457" y="21834"/>
                </a:lnTo>
                <a:lnTo>
                  <a:pt x="28205" y="11767"/>
                </a:lnTo>
                <a:lnTo>
                  <a:pt x="20142" y="1020"/>
                </a:lnTo>
                <a:lnTo>
                  <a:pt x="1395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4653868" y="1239017"/>
            <a:ext cx="101600" cy="66675"/>
          </a:xfrm>
          <a:custGeom>
            <a:avLst/>
            <a:gdLst/>
            <a:ahLst/>
            <a:cxnLst/>
            <a:rect l="l" t="t" r="r" b="b"/>
            <a:pathLst>
              <a:path w="101600" h="66675">
                <a:moveTo>
                  <a:pt x="94462" y="0"/>
                </a:moveTo>
                <a:lnTo>
                  <a:pt x="83041" y="324"/>
                </a:lnTo>
                <a:lnTo>
                  <a:pt x="69008" y="6243"/>
                </a:lnTo>
                <a:lnTo>
                  <a:pt x="54418" y="14946"/>
                </a:lnTo>
                <a:lnTo>
                  <a:pt x="41325" y="23622"/>
                </a:lnTo>
                <a:lnTo>
                  <a:pt x="30632" y="30059"/>
                </a:lnTo>
                <a:lnTo>
                  <a:pt x="16748" y="38638"/>
                </a:lnTo>
                <a:lnTo>
                  <a:pt x="4821" y="47976"/>
                </a:lnTo>
                <a:lnTo>
                  <a:pt x="0" y="56692"/>
                </a:lnTo>
                <a:lnTo>
                  <a:pt x="5090" y="66306"/>
                </a:lnTo>
                <a:lnTo>
                  <a:pt x="15701" y="65749"/>
                </a:lnTo>
                <a:lnTo>
                  <a:pt x="27615" y="60070"/>
                </a:lnTo>
                <a:lnTo>
                  <a:pt x="36614" y="54317"/>
                </a:lnTo>
                <a:lnTo>
                  <a:pt x="74244" y="33299"/>
                </a:lnTo>
                <a:lnTo>
                  <a:pt x="94221" y="19063"/>
                </a:lnTo>
                <a:lnTo>
                  <a:pt x="101549" y="5918"/>
                </a:lnTo>
                <a:lnTo>
                  <a:pt x="100926" y="2717"/>
                </a:lnTo>
                <a:lnTo>
                  <a:pt x="97650" y="1155"/>
                </a:lnTo>
                <a:lnTo>
                  <a:pt x="94462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4898927" y="1250431"/>
            <a:ext cx="112395" cy="97790"/>
          </a:xfrm>
          <a:custGeom>
            <a:avLst/>
            <a:gdLst/>
            <a:ahLst/>
            <a:cxnLst/>
            <a:rect l="l" t="t" r="r" b="b"/>
            <a:pathLst>
              <a:path w="112394" h="97790">
                <a:moveTo>
                  <a:pt x="2438" y="0"/>
                </a:moveTo>
                <a:lnTo>
                  <a:pt x="0" y="6210"/>
                </a:lnTo>
                <a:lnTo>
                  <a:pt x="889" y="14254"/>
                </a:lnTo>
                <a:lnTo>
                  <a:pt x="7615" y="21139"/>
                </a:lnTo>
                <a:lnTo>
                  <a:pt x="16200" y="26709"/>
                </a:lnTo>
                <a:lnTo>
                  <a:pt x="22669" y="30810"/>
                </a:lnTo>
                <a:lnTo>
                  <a:pt x="36083" y="42476"/>
                </a:lnTo>
                <a:lnTo>
                  <a:pt x="47896" y="53817"/>
                </a:lnTo>
                <a:lnTo>
                  <a:pt x="59383" y="65151"/>
                </a:lnTo>
                <a:lnTo>
                  <a:pt x="71818" y="76796"/>
                </a:lnTo>
                <a:lnTo>
                  <a:pt x="81099" y="85165"/>
                </a:lnTo>
                <a:lnTo>
                  <a:pt x="93827" y="94564"/>
                </a:lnTo>
                <a:lnTo>
                  <a:pt x="105679" y="97781"/>
                </a:lnTo>
                <a:lnTo>
                  <a:pt x="112331" y="87604"/>
                </a:lnTo>
                <a:lnTo>
                  <a:pt x="107904" y="76408"/>
                </a:lnTo>
                <a:lnTo>
                  <a:pt x="95902" y="63776"/>
                </a:lnTo>
                <a:lnTo>
                  <a:pt x="82125" y="52368"/>
                </a:lnTo>
                <a:lnTo>
                  <a:pt x="72377" y="44843"/>
                </a:lnTo>
                <a:lnTo>
                  <a:pt x="58340" y="32295"/>
                </a:lnTo>
                <a:lnTo>
                  <a:pt x="45605" y="20145"/>
                </a:lnTo>
                <a:lnTo>
                  <a:pt x="32975" y="9942"/>
                </a:lnTo>
                <a:lnTo>
                  <a:pt x="19253" y="3238"/>
                </a:lnTo>
                <a:lnTo>
                  <a:pt x="10744" y="647"/>
                </a:lnTo>
                <a:lnTo>
                  <a:pt x="243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847104" y="1271963"/>
            <a:ext cx="70485" cy="129539"/>
          </a:xfrm>
          <a:custGeom>
            <a:avLst/>
            <a:gdLst/>
            <a:ahLst/>
            <a:cxnLst/>
            <a:rect l="l" t="t" r="r" b="b"/>
            <a:pathLst>
              <a:path w="70484" h="129540">
                <a:moveTo>
                  <a:pt x="11309" y="0"/>
                </a:moveTo>
                <a:lnTo>
                  <a:pt x="393" y="2094"/>
                </a:lnTo>
                <a:lnTo>
                  <a:pt x="0" y="10420"/>
                </a:lnTo>
                <a:lnTo>
                  <a:pt x="5054" y="21213"/>
                </a:lnTo>
                <a:lnTo>
                  <a:pt x="10483" y="30708"/>
                </a:lnTo>
                <a:lnTo>
                  <a:pt x="17549" y="46520"/>
                </a:lnTo>
                <a:lnTo>
                  <a:pt x="25698" y="67354"/>
                </a:lnTo>
                <a:lnTo>
                  <a:pt x="33133" y="87622"/>
                </a:lnTo>
                <a:lnTo>
                  <a:pt x="38741" y="103606"/>
                </a:lnTo>
                <a:lnTo>
                  <a:pt x="43546" y="120245"/>
                </a:lnTo>
                <a:lnTo>
                  <a:pt x="46847" y="126232"/>
                </a:lnTo>
                <a:lnTo>
                  <a:pt x="52419" y="129349"/>
                </a:lnTo>
                <a:lnTo>
                  <a:pt x="59354" y="129000"/>
                </a:lnTo>
                <a:lnTo>
                  <a:pt x="65136" y="125577"/>
                </a:lnTo>
                <a:lnTo>
                  <a:pt x="69001" y="119601"/>
                </a:lnTo>
                <a:lnTo>
                  <a:pt x="70186" y="111594"/>
                </a:lnTo>
                <a:lnTo>
                  <a:pt x="69754" y="103200"/>
                </a:lnTo>
                <a:lnTo>
                  <a:pt x="62337" y="101625"/>
                </a:lnTo>
                <a:lnTo>
                  <a:pt x="57359" y="90627"/>
                </a:lnTo>
                <a:lnTo>
                  <a:pt x="49461" y="67043"/>
                </a:lnTo>
                <a:lnTo>
                  <a:pt x="40435" y="38065"/>
                </a:lnTo>
                <a:lnTo>
                  <a:pt x="28261" y="12399"/>
                </a:lnTo>
                <a:lnTo>
                  <a:pt x="11309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4759737" y="1277545"/>
            <a:ext cx="47625" cy="114935"/>
          </a:xfrm>
          <a:custGeom>
            <a:avLst/>
            <a:gdLst/>
            <a:ahLst/>
            <a:cxnLst/>
            <a:rect l="l" t="t" r="r" b="b"/>
            <a:pathLst>
              <a:path w="47625" h="114934">
                <a:moveTo>
                  <a:pt x="39517" y="0"/>
                </a:moveTo>
                <a:lnTo>
                  <a:pt x="27825" y="2580"/>
                </a:lnTo>
                <a:lnTo>
                  <a:pt x="20934" y="16176"/>
                </a:lnTo>
                <a:lnTo>
                  <a:pt x="16543" y="34968"/>
                </a:lnTo>
                <a:lnTo>
                  <a:pt x="12352" y="53136"/>
                </a:lnTo>
                <a:lnTo>
                  <a:pt x="10461" y="59730"/>
                </a:lnTo>
                <a:lnTo>
                  <a:pt x="8718" y="66379"/>
                </a:lnTo>
                <a:lnTo>
                  <a:pt x="5265" y="80289"/>
                </a:lnTo>
                <a:lnTo>
                  <a:pt x="2392" y="90343"/>
                </a:lnTo>
                <a:lnTo>
                  <a:pt x="0" y="100668"/>
                </a:lnTo>
                <a:lnTo>
                  <a:pt x="538" y="109366"/>
                </a:lnTo>
                <a:lnTo>
                  <a:pt x="6459" y="114541"/>
                </a:lnTo>
                <a:lnTo>
                  <a:pt x="21250" y="108345"/>
                </a:lnTo>
                <a:lnTo>
                  <a:pt x="31011" y="86464"/>
                </a:lnTo>
                <a:lnTo>
                  <a:pt x="37351" y="59718"/>
                </a:lnTo>
                <a:lnTo>
                  <a:pt x="41867" y="38976"/>
                </a:lnTo>
                <a:lnTo>
                  <a:pt x="44789" y="29087"/>
                </a:lnTo>
                <a:lnTo>
                  <a:pt x="47150" y="17273"/>
                </a:lnTo>
                <a:lnTo>
                  <a:pt x="46281" y="6566"/>
                </a:lnTo>
                <a:lnTo>
                  <a:pt x="39517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610195" y="1316087"/>
            <a:ext cx="27940" cy="23495"/>
          </a:xfrm>
          <a:custGeom>
            <a:avLst/>
            <a:gdLst/>
            <a:ahLst/>
            <a:cxnLst/>
            <a:rect l="l" t="t" r="r" b="b"/>
            <a:pathLst>
              <a:path w="27940" h="23494">
                <a:moveTo>
                  <a:pt x="13557" y="0"/>
                </a:moveTo>
                <a:lnTo>
                  <a:pt x="7221" y="1692"/>
                </a:lnTo>
                <a:lnTo>
                  <a:pt x="2288" y="5625"/>
                </a:lnTo>
                <a:lnTo>
                  <a:pt x="0" y="11488"/>
                </a:lnTo>
                <a:lnTo>
                  <a:pt x="5744" y="23463"/>
                </a:lnTo>
                <a:lnTo>
                  <a:pt x="18808" y="20647"/>
                </a:lnTo>
                <a:lnTo>
                  <a:pt x="27482" y="10594"/>
                </a:lnTo>
                <a:lnTo>
                  <a:pt x="20053" y="859"/>
                </a:lnTo>
                <a:lnTo>
                  <a:pt x="13557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5017424" y="1351921"/>
            <a:ext cx="25400" cy="24765"/>
          </a:xfrm>
          <a:custGeom>
            <a:avLst/>
            <a:gdLst/>
            <a:ahLst/>
            <a:cxnLst/>
            <a:rect l="l" t="t" r="r" b="b"/>
            <a:pathLst>
              <a:path w="25400" h="24765">
                <a:moveTo>
                  <a:pt x="16284" y="0"/>
                </a:moveTo>
                <a:lnTo>
                  <a:pt x="4959" y="1241"/>
                </a:lnTo>
                <a:lnTo>
                  <a:pt x="0" y="9704"/>
                </a:lnTo>
                <a:lnTo>
                  <a:pt x="2036" y="19436"/>
                </a:lnTo>
                <a:lnTo>
                  <a:pt x="11699" y="24485"/>
                </a:lnTo>
                <a:lnTo>
                  <a:pt x="20426" y="21633"/>
                </a:lnTo>
                <a:lnTo>
                  <a:pt x="25007" y="14295"/>
                </a:lnTo>
                <a:lnTo>
                  <a:pt x="24081" y="5931"/>
                </a:lnTo>
                <a:lnTo>
                  <a:pt x="16284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4907810" y="1422384"/>
            <a:ext cx="25400" cy="27940"/>
          </a:xfrm>
          <a:custGeom>
            <a:avLst/>
            <a:gdLst/>
            <a:ahLst/>
            <a:cxnLst/>
            <a:rect l="l" t="t" r="r" b="b"/>
            <a:pathLst>
              <a:path w="25400" h="27940">
                <a:moveTo>
                  <a:pt x="17129" y="0"/>
                </a:moveTo>
                <a:lnTo>
                  <a:pt x="5243" y="1645"/>
                </a:lnTo>
                <a:lnTo>
                  <a:pt x="0" y="11036"/>
                </a:lnTo>
                <a:lnTo>
                  <a:pt x="1380" y="21884"/>
                </a:lnTo>
                <a:lnTo>
                  <a:pt x="9369" y="27901"/>
                </a:lnTo>
                <a:lnTo>
                  <a:pt x="17991" y="24885"/>
                </a:lnTo>
                <a:lnTo>
                  <a:pt x="24226" y="16389"/>
                </a:lnTo>
                <a:lnTo>
                  <a:pt x="24973" y="6674"/>
                </a:lnTo>
                <a:lnTo>
                  <a:pt x="17129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4743766" y="1415688"/>
            <a:ext cx="28575" cy="24765"/>
          </a:xfrm>
          <a:custGeom>
            <a:avLst/>
            <a:gdLst/>
            <a:ahLst/>
            <a:cxnLst/>
            <a:rect l="l" t="t" r="r" b="b"/>
            <a:pathLst>
              <a:path w="28575" h="24765">
                <a:moveTo>
                  <a:pt x="18864" y="0"/>
                </a:moveTo>
                <a:lnTo>
                  <a:pt x="10889" y="52"/>
                </a:lnTo>
                <a:lnTo>
                  <a:pt x="3921" y="3744"/>
                </a:lnTo>
                <a:lnTo>
                  <a:pt x="0" y="10292"/>
                </a:lnTo>
                <a:lnTo>
                  <a:pt x="1161" y="18910"/>
                </a:lnTo>
                <a:lnTo>
                  <a:pt x="11156" y="24558"/>
                </a:lnTo>
                <a:lnTo>
                  <a:pt x="22947" y="18794"/>
                </a:lnTo>
                <a:lnTo>
                  <a:pt x="28271" y="8360"/>
                </a:lnTo>
                <a:lnTo>
                  <a:pt x="18864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332630" y="7616466"/>
            <a:ext cx="302895" cy="287655"/>
          </a:xfrm>
          <a:custGeom>
            <a:avLst/>
            <a:gdLst/>
            <a:ahLst/>
            <a:cxnLst/>
            <a:rect l="l" t="t" r="r" b="b"/>
            <a:pathLst>
              <a:path w="302894" h="287654">
                <a:moveTo>
                  <a:pt x="188211" y="196646"/>
                </a:moveTo>
                <a:lnTo>
                  <a:pt x="150950" y="196646"/>
                </a:lnTo>
                <a:lnTo>
                  <a:pt x="152639" y="206400"/>
                </a:lnTo>
                <a:lnTo>
                  <a:pt x="153439" y="210286"/>
                </a:lnTo>
                <a:lnTo>
                  <a:pt x="155618" y="228158"/>
                </a:lnTo>
                <a:lnTo>
                  <a:pt x="172235" y="278612"/>
                </a:lnTo>
                <a:lnTo>
                  <a:pt x="196641" y="287399"/>
                </a:lnTo>
                <a:lnTo>
                  <a:pt x="208989" y="284422"/>
                </a:lnTo>
                <a:lnTo>
                  <a:pt x="216837" y="274688"/>
                </a:lnTo>
                <a:lnTo>
                  <a:pt x="218132" y="255589"/>
                </a:lnTo>
                <a:lnTo>
                  <a:pt x="212164" y="235824"/>
                </a:lnTo>
                <a:lnTo>
                  <a:pt x="202014" y="217200"/>
                </a:lnTo>
                <a:lnTo>
                  <a:pt x="190764" y="201523"/>
                </a:lnTo>
                <a:lnTo>
                  <a:pt x="188211" y="196646"/>
                </a:lnTo>
                <a:close/>
              </a:path>
              <a:path w="302894" h="287654">
                <a:moveTo>
                  <a:pt x="143798" y="164452"/>
                </a:moveTo>
                <a:lnTo>
                  <a:pt x="118780" y="164452"/>
                </a:lnTo>
                <a:lnTo>
                  <a:pt x="120139" y="171919"/>
                </a:lnTo>
                <a:lnTo>
                  <a:pt x="116850" y="179237"/>
                </a:lnTo>
                <a:lnTo>
                  <a:pt x="107509" y="186732"/>
                </a:lnTo>
                <a:lnTo>
                  <a:pt x="96711" y="193520"/>
                </a:lnTo>
                <a:lnTo>
                  <a:pt x="89018" y="198748"/>
                </a:lnTo>
                <a:lnTo>
                  <a:pt x="64100" y="230674"/>
                </a:lnTo>
                <a:lnTo>
                  <a:pt x="58297" y="252335"/>
                </a:lnTo>
                <a:lnTo>
                  <a:pt x="58849" y="261624"/>
                </a:lnTo>
                <a:lnTo>
                  <a:pt x="61507" y="269816"/>
                </a:lnTo>
                <a:lnTo>
                  <a:pt x="66583" y="275475"/>
                </a:lnTo>
                <a:lnTo>
                  <a:pt x="74040" y="278295"/>
                </a:lnTo>
                <a:lnTo>
                  <a:pt x="82781" y="279117"/>
                </a:lnTo>
                <a:lnTo>
                  <a:pt x="91595" y="278258"/>
                </a:lnTo>
                <a:lnTo>
                  <a:pt x="126996" y="245796"/>
                </a:lnTo>
                <a:lnTo>
                  <a:pt x="135748" y="214676"/>
                </a:lnTo>
                <a:lnTo>
                  <a:pt x="139155" y="205723"/>
                </a:lnTo>
                <a:lnTo>
                  <a:pt x="144968" y="199720"/>
                </a:lnTo>
                <a:lnTo>
                  <a:pt x="150950" y="196646"/>
                </a:lnTo>
                <a:lnTo>
                  <a:pt x="188211" y="196646"/>
                </a:lnTo>
                <a:lnTo>
                  <a:pt x="188144" y="196519"/>
                </a:lnTo>
                <a:lnTo>
                  <a:pt x="187254" y="190928"/>
                </a:lnTo>
                <a:lnTo>
                  <a:pt x="189233" y="187143"/>
                </a:lnTo>
                <a:lnTo>
                  <a:pt x="298744" y="187143"/>
                </a:lnTo>
                <a:lnTo>
                  <a:pt x="293546" y="178324"/>
                </a:lnTo>
                <a:lnTo>
                  <a:pt x="288643" y="173507"/>
                </a:lnTo>
                <a:lnTo>
                  <a:pt x="163180" y="173507"/>
                </a:lnTo>
                <a:lnTo>
                  <a:pt x="155321" y="172576"/>
                </a:lnTo>
                <a:lnTo>
                  <a:pt x="148311" y="168897"/>
                </a:lnTo>
                <a:lnTo>
                  <a:pt x="143798" y="164452"/>
                </a:lnTo>
                <a:close/>
              </a:path>
              <a:path w="302894" h="287654">
                <a:moveTo>
                  <a:pt x="298744" y="187143"/>
                </a:moveTo>
                <a:lnTo>
                  <a:pt x="189233" y="187143"/>
                </a:lnTo>
                <a:lnTo>
                  <a:pt x="195222" y="187553"/>
                </a:lnTo>
                <a:lnTo>
                  <a:pt x="202418" y="192118"/>
                </a:lnTo>
                <a:lnTo>
                  <a:pt x="209044" y="198748"/>
                </a:lnTo>
                <a:lnTo>
                  <a:pt x="215401" y="205873"/>
                </a:lnTo>
                <a:lnTo>
                  <a:pt x="221790" y="211924"/>
                </a:lnTo>
                <a:lnTo>
                  <a:pt x="259090" y="228523"/>
                </a:lnTo>
                <a:lnTo>
                  <a:pt x="272168" y="228721"/>
                </a:lnTo>
                <a:lnTo>
                  <a:pt x="284649" y="226201"/>
                </a:lnTo>
                <a:lnTo>
                  <a:pt x="294719" y="221321"/>
                </a:lnTo>
                <a:lnTo>
                  <a:pt x="300568" y="214439"/>
                </a:lnTo>
                <a:lnTo>
                  <a:pt x="302679" y="201129"/>
                </a:lnTo>
                <a:lnTo>
                  <a:pt x="299641" y="188664"/>
                </a:lnTo>
                <a:lnTo>
                  <a:pt x="298744" y="187143"/>
                </a:lnTo>
                <a:close/>
              </a:path>
              <a:path w="302894" h="287654">
                <a:moveTo>
                  <a:pt x="49727" y="115454"/>
                </a:moveTo>
                <a:lnTo>
                  <a:pt x="34370" y="117051"/>
                </a:lnTo>
                <a:lnTo>
                  <a:pt x="20156" y="121984"/>
                </a:lnTo>
                <a:lnTo>
                  <a:pt x="8671" y="131483"/>
                </a:lnTo>
                <a:lnTo>
                  <a:pt x="0" y="153657"/>
                </a:lnTo>
                <a:lnTo>
                  <a:pt x="7590" y="171365"/>
                </a:lnTo>
                <a:lnTo>
                  <a:pt x="25504" y="183023"/>
                </a:lnTo>
                <a:lnTo>
                  <a:pt x="47800" y="187045"/>
                </a:lnTo>
                <a:lnTo>
                  <a:pt x="62471" y="185470"/>
                </a:lnTo>
                <a:lnTo>
                  <a:pt x="76597" y="181679"/>
                </a:lnTo>
                <a:lnTo>
                  <a:pt x="90266" y="176394"/>
                </a:lnTo>
                <a:lnTo>
                  <a:pt x="103566" y="170332"/>
                </a:lnTo>
                <a:lnTo>
                  <a:pt x="107871" y="168313"/>
                </a:lnTo>
                <a:lnTo>
                  <a:pt x="118780" y="164452"/>
                </a:lnTo>
                <a:lnTo>
                  <a:pt x="143798" y="164452"/>
                </a:lnTo>
                <a:lnTo>
                  <a:pt x="143106" y="163770"/>
                </a:lnTo>
                <a:lnTo>
                  <a:pt x="140663" y="158495"/>
                </a:lnTo>
                <a:lnTo>
                  <a:pt x="139672" y="151980"/>
                </a:lnTo>
                <a:lnTo>
                  <a:pt x="142618" y="145275"/>
                </a:lnTo>
                <a:lnTo>
                  <a:pt x="147660" y="135953"/>
                </a:lnTo>
                <a:lnTo>
                  <a:pt x="153274" y="132384"/>
                </a:lnTo>
                <a:lnTo>
                  <a:pt x="266035" y="132384"/>
                </a:lnTo>
                <a:lnTo>
                  <a:pt x="274057" y="128513"/>
                </a:lnTo>
                <a:lnTo>
                  <a:pt x="280717" y="123421"/>
                </a:lnTo>
                <a:lnTo>
                  <a:pt x="109858" y="123421"/>
                </a:lnTo>
                <a:lnTo>
                  <a:pt x="93763" y="121894"/>
                </a:lnTo>
                <a:lnTo>
                  <a:pt x="76984" y="118329"/>
                </a:lnTo>
                <a:lnTo>
                  <a:pt x="64640" y="115963"/>
                </a:lnTo>
                <a:lnTo>
                  <a:pt x="49727" y="115454"/>
                </a:lnTo>
                <a:close/>
              </a:path>
              <a:path w="302894" h="287654">
                <a:moveTo>
                  <a:pt x="266035" y="132384"/>
                </a:moveTo>
                <a:lnTo>
                  <a:pt x="153274" y="132384"/>
                </a:lnTo>
                <a:lnTo>
                  <a:pt x="165923" y="132435"/>
                </a:lnTo>
                <a:lnTo>
                  <a:pt x="169796" y="133972"/>
                </a:lnTo>
                <a:lnTo>
                  <a:pt x="176883" y="141681"/>
                </a:lnTo>
                <a:lnTo>
                  <a:pt x="178648" y="143522"/>
                </a:lnTo>
                <a:lnTo>
                  <a:pt x="179829" y="155206"/>
                </a:lnTo>
                <a:lnTo>
                  <a:pt x="175918" y="165620"/>
                </a:lnTo>
                <a:lnTo>
                  <a:pt x="170330" y="172719"/>
                </a:lnTo>
                <a:lnTo>
                  <a:pt x="163180" y="173507"/>
                </a:lnTo>
                <a:lnTo>
                  <a:pt x="288643" y="173507"/>
                </a:lnTo>
                <a:lnTo>
                  <a:pt x="286484" y="171386"/>
                </a:lnTo>
                <a:lnTo>
                  <a:pt x="274770" y="165406"/>
                </a:lnTo>
                <a:lnTo>
                  <a:pt x="264440" y="162509"/>
                </a:lnTo>
                <a:lnTo>
                  <a:pt x="218221" y="162509"/>
                </a:lnTo>
                <a:lnTo>
                  <a:pt x="207147" y="158089"/>
                </a:lnTo>
                <a:lnTo>
                  <a:pt x="243139" y="139166"/>
                </a:lnTo>
                <a:lnTo>
                  <a:pt x="253673" y="136677"/>
                </a:lnTo>
                <a:lnTo>
                  <a:pt x="264189" y="133275"/>
                </a:lnTo>
                <a:lnTo>
                  <a:pt x="266035" y="132384"/>
                </a:lnTo>
                <a:close/>
              </a:path>
              <a:path w="302894" h="287654">
                <a:moveTo>
                  <a:pt x="246509" y="159622"/>
                </a:moveTo>
                <a:lnTo>
                  <a:pt x="233360" y="159664"/>
                </a:lnTo>
                <a:lnTo>
                  <a:pt x="226235" y="160248"/>
                </a:lnTo>
                <a:lnTo>
                  <a:pt x="218221" y="162509"/>
                </a:lnTo>
                <a:lnTo>
                  <a:pt x="264440" y="162509"/>
                </a:lnTo>
                <a:lnTo>
                  <a:pt x="260879" y="161510"/>
                </a:lnTo>
                <a:lnTo>
                  <a:pt x="246509" y="159622"/>
                </a:lnTo>
                <a:close/>
              </a:path>
              <a:path w="302894" h="287654">
                <a:moveTo>
                  <a:pt x="88491" y="0"/>
                </a:moveTo>
                <a:lnTo>
                  <a:pt x="72858" y="2617"/>
                </a:lnTo>
                <a:lnTo>
                  <a:pt x="60860" y="11491"/>
                </a:lnTo>
                <a:lnTo>
                  <a:pt x="54071" y="25383"/>
                </a:lnTo>
                <a:lnTo>
                  <a:pt x="54061" y="43052"/>
                </a:lnTo>
                <a:lnTo>
                  <a:pt x="57926" y="54417"/>
                </a:lnTo>
                <a:lnTo>
                  <a:pt x="90457" y="89202"/>
                </a:lnTo>
                <a:lnTo>
                  <a:pt x="105549" y="99410"/>
                </a:lnTo>
                <a:lnTo>
                  <a:pt x="118042" y="110431"/>
                </a:lnTo>
                <a:lnTo>
                  <a:pt x="120152" y="119672"/>
                </a:lnTo>
                <a:lnTo>
                  <a:pt x="109858" y="123421"/>
                </a:lnTo>
                <a:lnTo>
                  <a:pt x="280717" y="123421"/>
                </a:lnTo>
                <a:lnTo>
                  <a:pt x="282598" y="121984"/>
                </a:lnTo>
                <a:lnTo>
                  <a:pt x="285049" y="118799"/>
                </a:lnTo>
                <a:lnTo>
                  <a:pt x="192703" y="118799"/>
                </a:lnTo>
                <a:lnTo>
                  <a:pt x="185976" y="118760"/>
                </a:lnTo>
                <a:lnTo>
                  <a:pt x="181802" y="114955"/>
                </a:lnTo>
                <a:lnTo>
                  <a:pt x="183081" y="107594"/>
                </a:lnTo>
                <a:lnTo>
                  <a:pt x="187229" y="101930"/>
                </a:lnTo>
                <a:lnTo>
                  <a:pt x="192361" y="97091"/>
                </a:lnTo>
                <a:lnTo>
                  <a:pt x="192857" y="96672"/>
                </a:lnTo>
                <a:lnTo>
                  <a:pt x="152816" y="96672"/>
                </a:lnTo>
                <a:lnTo>
                  <a:pt x="139481" y="70027"/>
                </a:lnTo>
                <a:lnTo>
                  <a:pt x="135965" y="46000"/>
                </a:lnTo>
                <a:lnTo>
                  <a:pt x="127474" y="23902"/>
                </a:lnTo>
                <a:lnTo>
                  <a:pt x="112239" y="7361"/>
                </a:lnTo>
                <a:lnTo>
                  <a:pt x="88491" y="0"/>
                </a:lnTo>
                <a:close/>
              </a:path>
              <a:path w="302894" h="287654">
                <a:moveTo>
                  <a:pt x="264940" y="74029"/>
                </a:moveTo>
                <a:lnTo>
                  <a:pt x="226913" y="85864"/>
                </a:lnTo>
                <a:lnTo>
                  <a:pt x="199083" y="114858"/>
                </a:lnTo>
                <a:lnTo>
                  <a:pt x="192703" y="118799"/>
                </a:lnTo>
                <a:lnTo>
                  <a:pt x="285049" y="118799"/>
                </a:lnTo>
                <a:lnTo>
                  <a:pt x="288621" y="114118"/>
                </a:lnTo>
                <a:lnTo>
                  <a:pt x="291719" y="105332"/>
                </a:lnTo>
                <a:lnTo>
                  <a:pt x="291598" y="95999"/>
                </a:lnTo>
                <a:lnTo>
                  <a:pt x="288046" y="86880"/>
                </a:lnTo>
                <a:lnTo>
                  <a:pt x="278210" y="77773"/>
                </a:lnTo>
                <a:lnTo>
                  <a:pt x="264940" y="74029"/>
                </a:lnTo>
                <a:close/>
              </a:path>
              <a:path w="302894" h="287654">
                <a:moveTo>
                  <a:pt x="190967" y="4152"/>
                </a:moveTo>
                <a:lnTo>
                  <a:pt x="169824" y="11181"/>
                </a:lnTo>
                <a:lnTo>
                  <a:pt x="160432" y="30510"/>
                </a:lnTo>
                <a:lnTo>
                  <a:pt x="158347" y="54818"/>
                </a:lnTo>
                <a:lnTo>
                  <a:pt x="159207" y="78714"/>
                </a:lnTo>
                <a:lnTo>
                  <a:pt x="159344" y="82067"/>
                </a:lnTo>
                <a:lnTo>
                  <a:pt x="160754" y="95999"/>
                </a:lnTo>
                <a:lnTo>
                  <a:pt x="152816" y="96672"/>
                </a:lnTo>
                <a:lnTo>
                  <a:pt x="192857" y="96672"/>
                </a:lnTo>
                <a:lnTo>
                  <a:pt x="197793" y="92499"/>
                </a:lnTo>
                <a:lnTo>
                  <a:pt x="202842" y="87579"/>
                </a:lnTo>
                <a:lnTo>
                  <a:pt x="213461" y="70161"/>
                </a:lnTo>
                <a:lnTo>
                  <a:pt x="219168" y="48667"/>
                </a:lnTo>
                <a:lnTo>
                  <a:pt x="217654" y="27205"/>
                </a:lnTo>
                <a:lnTo>
                  <a:pt x="206614" y="9880"/>
                </a:lnTo>
                <a:lnTo>
                  <a:pt x="202727" y="6629"/>
                </a:lnTo>
                <a:lnTo>
                  <a:pt x="197622" y="4533"/>
                </a:lnTo>
                <a:lnTo>
                  <a:pt x="190967" y="4152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73054" y="7020183"/>
            <a:ext cx="478790" cy="454659"/>
          </a:xfrm>
          <a:custGeom>
            <a:avLst/>
            <a:gdLst/>
            <a:ahLst/>
            <a:cxnLst/>
            <a:rect l="l" t="t" r="r" b="b"/>
            <a:pathLst>
              <a:path w="478790" h="454659">
                <a:moveTo>
                  <a:pt x="300082" y="315601"/>
                </a:moveTo>
                <a:lnTo>
                  <a:pt x="235220" y="315601"/>
                </a:lnTo>
                <a:lnTo>
                  <a:pt x="239086" y="320136"/>
                </a:lnTo>
                <a:lnTo>
                  <a:pt x="241411" y="326731"/>
                </a:lnTo>
                <a:lnTo>
                  <a:pt x="242697" y="332612"/>
                </a:lnTo>
                <a:lnTo>
                  <a:pt x="246147" y="360885"/>
                </a:lnTo>
                <a:lnTo>
                  <a:pt x="248811" y="389724"/>
                </a:lnTo>
                <a:lnTo>
                  <a:pt x="255854" y="417030"/>
                </a:lnTo>
                <a:lnTo>
                  <a:pt x="272441" y="440702"/>
                </a:lnTo>
                <a:lnTo>
                  <a:pt x="289842" y="450810"/>
                </a:lnTo>
                <a:lnTo>
                  <a:pt x="311035" y="454606"/>
                </a:lnTo>
                <a:lnTo>
                  <a:pt x="330568" y="449900"/>
                </a:lnTo>
                <a:lnTo>
                  <a:pt x="342989" y="434505"/>
                </a:lnTo>
                <a:lnTo>
                  <a:pt x="345038" y="404284"/>
                </a:lnTo>
                <a:lnTo>
                  <a:pt x="335595" y="373018"/>
                </a:lnTo>
                <a:lnTo>
                  <a:pt x="319536" y="343561"/>
                </a:lnTo>
                <a:lnTo>
                  <a:pt x="301740" y="318769"/>
                </a:lnTo>
                <a:lnTo>
                  <a:pt x="300082" y="315601"/>
                </a:lnTo>
                <a:close/>
              </a:path>
              <a:path w="478790" h="454659">
                <a:moveTo>
                  <a:pt x="232466" y="265058"/>
                </a:moveTo>
                <a:lnTo>
                  <a:pt x="178663" y="265058"/>
                </a:lnTo>
                <a:lnTo>
                  <a:pt x="185979" y="266119"/>
                </a:lnTo>
                <a:lnTo>
                  <a:pt x="190031" y="271945"/>
                </a:lnTo>
                <a:lnTo>
                  <a:pt x="184830" y="283510"/>
                </a:lnTo>
                <a:lnTo>
                  <a:pt x="170053" y="295362"/>
                </a:lnTo>
                <a:lnTo>
                  <a:pt x="152972" y="306097"/>
                </a:lnTo>
                <a:lnTo>
                  <a:pt x="140856" y="314312"/>
                </a:lnTo>
                <a:lnTo>
                  <a:pt x="112237" y="346292"/>
                </a:lnTo>
                <a:lnTo>
                  <a:pt x="94171" y="384987"/>
                </a:lnTo>
                <a:lnTo>
                  <a:pt x="92211" y="399145"/>
                </a:lnTo>
                <a:lnTo>
                  <a:pt x="93082" y="413835"/>
                </a:lnTo>
                <a:lnTo>
                  <a:pt x="97282" y="426793"/>
                </a:lnTo>
                <a:lnTo>
                  <a:pt x="105309" y="435749"/>
                </a:lnTo>
                <a:lnTo>
                  <a:pt x="117106" y="440197"/>
                </a:lnTo>
                <a:lnTo>
                  <a:pt x="130933" y="441491"/>
                </a:lnTo>
                <a:lnTo>
                  <a:pt x="144876" y="440130"/>
                </a:lnTo>
                <a:lnTo>
                  <a:pt x="189889" y="408417"/>
                </a:lnTo>
                <a:lnTo>
                  <a:pt x="208573" y="368058"/>
                </a:lnTo>
                <a:lnTo>
                  <a:pt x="214723" y="339559"/>
                </a:lnTo>
                <a:lnTo>
                  <a:pt x="220113" y="325396"/>
                </a:lnTo>
                <a:lnTo>
                  <a:pt x="229312" y="315899"/>
                </a:lnTo>
                <a:lnTo>
                  <a:pt x="235220" y="315601"/>
                </a:lnTo>
                <a:lnTo>
                  <a:pt x="300082" y="315601"/>
                </a:lnTo>
                <a:lnTo>
                  <a:pt x="297594" y="310846"/>
                </a:lnTo>
                <a:lnTo>
                  <a:pt x="296188" y="302001"/>
                </a:lnTo>
                <a:lnTo>
                  <a:pt x="299323" y="296015"/>
                </a:lnTo>
                <a:lnTo>
                  <a:pt x="472551" y="296015"/>
                </a:lnTo>
                <a:lnTo>
                  <a:pt x="464326" y="282068"/>
                </a:lnTo>
                <a:lnTo>
                  <a:pt x="456564" y="274446"/>
                </a:lnTo>
                <a:lnTo>
                  <a:pt x="258115" y="274446"/>
                </a:lnTo>
                <a:lnTo>
                  <a:pt x="245680" y="272970"/>
                </a:lnTo>
                <a:lnTo>
                  <a:pt x="234589" y="267149"/>
                </a:lnTo>
                <a:lnTo>
                  <a:pt x="232466" y="265058"/>
                </a:lnTo>
                <a:close/>
              </a:path>
              <a:path w="478790" h="454659">
                <a:moveTo>
                  <a:pt x="472551" y="296015"/>
                </a:moveTo>
                <a:lnTo>
                  <a:pt x="299323" y="296015"/>
                </a:lnTo>
                <a:lnTo>
                  <a:pt x="308801" y="296671"/>
                </a:lnTo>
                <a:lnTo>
                  <a:pt x="320182" y="303882"/>
                </a:lnTo>
                <a:lnTo>
                  <a:pt x="330661" y="314367"/>
                </a:lnTo>
                <a:lnTo>
                  <a:pt x="340716" y="325641"/>
                </a:lnTo>
                <a:lnTo>
                  <a:pt x="350825" y="335216"/>
                </a:lnTo>
                <a:lnTo>
                  <a:pt x="393890" y="358006"/>
                </a:lnTo>
                <a:lnTo>
                  <a:pt x="430505" y="361772"/>
                </a:lnTo>
                <a:lnTo>
                  <a:pt x="450252" y="357790"/>
                </a:lnTo>
                <a:lnTo>
                  <a:pt x="466186" y="350074"/>
                </a:lnTo>
                <a:lnTo>
                  <a:pt x="475438" y="339191"/>
                </a:lnTo>
                <a:lnTo>
                  <a:pt x="478777" y="318137"/>
                </a:lnTo>
                <a:lnTo>
                  <a:pt x="473971" y="298423"/>
                </a:lnTo>
                <a:lnTo>
                  <a:pt x="472551" y="296015"/>
                </a:lnTo>
                <a:close/>
              </a:path>
              <a:path w="478790" h="454659">
                <a:moveTo>
                  <a:pt x="78648" y="182611"/>
                </a:moveTo>
                <a:lnTo>
                  <a:pt x="54361" y="185140"/>
                </a:lnTo>
                <a:lnTo>
                  <a:pt x="31882" y="192946"/>
                </a:lnTo>
                <a:lnTo>
                  <a:pt x="13716" y="207975"/>
                </a:lnTo>
                <a:lnTo>
                  <a:pt x="0" y="243047"/>
                </a:lnTo>
                <a:lnTo>
                  <a:pt x="12004" y="271057"/>
                </a:lnTo>
                <a:lnTo>
                  <a:pt x="40336" y="289497"/>
                </a:lnTo>
                <a:lnTo>
                  <a:pt x="75604" y="295859"/>
                </a:lnTo>
                <a:lnTo>
                  <a:pt x="98813" y="293367"/>
                </a:lnTo>
                <a:lnTo>
                  <a:pt x="121158" y="287374"/>
                </a:lnTo>
                <a:lnTo>
                  <a:pt x="142780" y="279016"/>
                </a:lnTo>
                <a:lnTo>
                  <a:pt x="163818" y="269430"/>
                </a:lnTo>
                <a:lnTo>
                  <a:pt x="170476" y="266812"/>
                </a:lnTo>
                <a:lnTo>
                  <a:pt x="178663" y="265058"/>
                </a:lnTo>
                <a:lnTo>
                  <a:pt x="232466" y="265058"/>
                </a:lnTo>
                <a:lnTo>
                  <a:pt x="226354" y="259039"/>
                </a:lnTo>
                <a:lnTo>
                  <a:pt x="222492" y="250697"/>
                </a:lnTo>
                <a:lnTo>
                  <a:pt x="222369" y="242985"/>
                </a:lnTo>
                <a:lnTo>
                  <a:pt x="223865" y="235624"/>
                </a:lnTo>
                <a:lnTo>
                  <a:pt x="252388" y="209435"/>
                </a:lnTo>
                <a:lnTo>
                  <a:pt x="420740" y="209435"/>
                </a:lnTo>
                <a:lnTo>
                  <a:pt x="433502" y="203275"/>
                </a:lnTo>
                <a:lnTo>
                  <a:pt x="444035" y="195223"/>
                </a:lnTo>
                <a:lnTo>
                  <a:pt x="173762" y="195223"/>
                </a:lnTo>
                <a:lnTo>
                  <a:pt x="148302" y="192806"/>
                </a:lnTo>
                <a:lnTo>
                  <a:pt x="121760" y="187162"/>
                </a:lnTo>
                <a:lnTo>
                  <a:pt x="102235" y="183413"/>
                </a:lnTo>
                <a:lnTo>
                  <a:pt x="78648" y="182611"/>
                </a:lnTo>
                <a:close/>
              </a:path>
              <a:path w="478790" h="454659">
                <a:moveTo>
                  <a:pt x="420740" y="209435"/>
                </a:moveTo>
                <a:lnTo>
                  <a:pt x="252388" y="209435"/>
                </a:lnTo>
                <a:lnTo>
                  <a:pt x="262446" y="209473"/>
                </a:lnTo>
                <a:lnTo>
                  <a:pt x="268567" y="211912"/>
                </a:lnTo>
                <a:lnTo>
                  <a:pt x="279794" y="224104"/>
                </a:lnTo>
                <a:lnTo>
                  <a:pt x="282575" y="227012"/>
                </a:lnTo>
                <a:lnTo>
                  <a:pt x="283884" y="240334"/>
                </a:lnTo>
                <a:lnTo>
                  <a:pt x="258115" y="274446"/>
                </a:lnTo>
                <a:lnTo>
                  <a:pt x="456564" y="274446"/>
                </a:lnTo>
                <a:lnTo>
                  <a:pt x="453149" y="271094"/>
                </a:lnTo>
                <a:lnTo>
                  <a:pt x="434629" y="261626"/>
                </a:lnTo>
                <a:lnTo>
                  <a:pt x="412657" y="255463"/>
                </a:lnTo>
                <a:lnTo>
                  <a:pt x="406317" y="254630"/>
                </a:lnTo>
                <a:lnTo>
                  <a:pt x="342708" y="254630"/>
                </a:lnTo>
                <a:lnTo>
                  <a:pt x="334214" y="252679"/>
                </a:lnTo>
                <a:lnTo>
                  <a:pt x="327673" y="250062"/>
                </a:lnTo>
                <a:lnTo>
                  <a:pt x="328029" y="241719"/>
                </a:lnTo>
                <a:lnTo>
                  <a:pt x="331547" y="236994"/>
                </a:lnTo>
                <a:lnTo>
                  <a:pt x="342179" y="228635"/>
                </a:lnTo>
                <a:lnTo>
                  <a:pt x="356108" y="224328"/>
                </a:lnTo>
                <a:lnTo>
                  <a:pt x="384595" y="220129"/>
                </a:lnTo>
                <a:lnTo>
                  <a:pt x="401262" y="216192"/>
                </a:lnTo>
                <a:lnTo>
                  <a:pt x="417896" y="210808"/>
                </a:lnTo>
                <a:lnTo>
                  <a:pt x="420740" y="209435"/>
                </a:lnTo>
                <a:close/>
              </a:path>
              <a:path w="478790" h="454659">
                <a:moveTo>
                  <a:pt x="389925" y="252477"/>
                </a:moveTo>
                <a:lnTo>
                  <a:pt x="369126" y="252539"/>
                </a:lnTo>
                <a:lnTo>
                  <a:pt x="351556" y="254595"/>
                </a:lnTo>
                <a:lnTo>
                  <a:pt x="342708" y="254630"/>
                </a:lnTo>
                <a:lnTo>
                  <a:pt x="406317" y="254630"/>
                </a:lnTo>
                <a:lnTo>
                  <a:pt x="389925" y="252477"/>
                </a:lnTo>
                <a:close/>
              </a:path>
              <a:path w="478790" h="454659">
                <a:moveTo>
                  <a:pt x="139954" y="0"/>
                </a:moveTo>
                <a:lnTo>
                  <a:pt x="115235" y="4135"/>
                </a:lnTo>
                <a:lnTo>
                  <a:pt x="96263" y="18168"/>
                </a:lnTo>
                <a:lnTo>
                  <a:pt x="85526" y="40138"/>
                </a:lnTo>
                <a:lnTo>
                  <a:pt x="85510" y="68084"/>
                </a:lnTo>
                <a:lnTo>
                  <a:pt x="91626" y="86059"/>
                </a:lnTo>
                <a:lnTo>
                  <a:pt x="113802" y="117103"/>
                </a:lnTo>
                <a:lnTo>
                  <a:pt x="166952" y="157238"/>
                </a:lnTo>
                <a:lnTo>
                  <a:pt x="186713" y="174672"/>
                </a:lnTo>
                <a:lnTo>
                  <a:pt x="190043" y="189293"/>
                </a:lnTo>
                <a:lnTo>
                  <a:pt x="173762" y="195223"/>
                </a:lnTo>
                <a:lnTo>
                  <a:pt x="444035" y="195223"/>
                </a:lnTo>
                <a:lnTo>
                  <a:pt x="447091" y="192887"/>
                </a:lnTo>
                <a:lnTo>
                  <a:pt x="450887" y="187910"/>
                </a:lnTo>
                <a:lnTo>
                  <a:pt x="304818" y="187910"/>
                </a:lnTo>
                <a:lnTo>
                  <a:pt x="294177" y="187852"/>
                </a:lnTo>
                <a:lnTo>
                  <a:pt x="287574" y="181830"/>
                </a:lnTo>
                <a:lnTo>
                  <a:pt x="289599" y="170179"/>
                </a:lnTo>
                <a:lnTo>
                  <a:pt x="296157" y="161225"/>
                </a:lnTo>
                <a:lnTo>
                  <a:pt x="304273" y="153568"/>
                </a:lnTo>
                <a:lnTo>
                  <a:pt x="305069" y="152895"/>
                </a:lnTo>
                <a:lnTo>
                  <a:pt x="241720" y="152895"/>
                </a:lnTo>
                <a:lnTo>
                  <a:pt x="229694" y="149000"/>
                </a:lnTo>
                <a:lnTo>
                  <a:pt x="223647" y="137664"/>
                </a:lnTo>
                <a:lnTo>
                  <a:pt x="221363" y="123409"/>
                </a:lnTo>
                <a:lnTo>
                  <a:pt x="220625" y="110756"/>
                </a:lnTo>
                <a:lnTo>
                  <a:pt x="215060" y="72755"/>
                </a:lnTo>
                <a:lnTo>
                  <a:pt x="201626" y="37804"/>
                </a:lnTo>
                <a:lnTo>
                  <a:pt x="177523" y="11640"/>
                </a:lnTo>
                <a:lnTo>
                  <a:pt x="139954" y="0"/>
                </a:lnTo>
                <a:close/>
              </a:path>
              <a:path w="478790" h="454659">
                <a:moveTo>
                  <a:pt x="419074" y="117087"/>
                </a:moveTo>
                <a:lnTo>
                  <a:pt x="376759" y="124498"/>
                </a:lnTo>
                <a:lnTo>
                  <a:pt x="343134" y="149956"/>
                </a:lnTo>
                <a:lnTo>
                  <a:pt x="314910" y="181673"/>
                </a:lnTo>
                <a:lnTo>
                  <a:pt x="304818" y="187910"/>
                </a:lnTo>
                <a:lnTo>
                  <a:pt x="450887" y="187910"/>
                </a:lnTo>
                <a:lnTo>
                  <a:pt x="456537" y="180503"/>
                </a:lnTo>
                <a:lnTo>
                  <a:pt x="461436" y="166603"/>
                </a:lnTo>
                <a:lnTo>
                  <a:pt x="461297" y="151977"/>
                </a:lnTo>
                <a:lnTo>
                  <a:pt x="455626" y="137413"/>
                </a:lnTo>
                <a:lnTo>
                  <a:pt x="440065" y="123012"/>
                </a:lnTo>
                <a:lnTo>
                  <a:pt x="419074" y="117087"/>
                </a:lnTo>
                <a:close/>
              </a:path>
              <a:path w="478790" h="454659">
                <a:moveTo>
                  <a:pt x="302070" y="6565"/>
                </a:moveTo>
                <a:lnTo>
                  <a:pt x="268624" y="17672"/>
                </a:lnTo>
                <a:lnTo>
                  <a:pt x="253764" y="48242"/>
                </a:lnTo>
                <a:lnTo>
                  <a:pt x="250465" y="86691"/>
                </a:lnTo>
                <a:lnTo>
                  <a:pt x="251833" y="124498"/>
                </a:lnTo>
                <a:lnTo>
                  <a:pt x="252057" y="129737"/>
                </a:lnTo>
                <a:lnTo>
                  <a:pt x="251549" y="139914"/>
                </a:lnTo>
                <a:lnTo>
                  <a:pt x="248623" y="148717"/>
                </a:lnTo>
                <a:lnTo>
                  <a:pt x="241720" y="152895"/>
                </a:lnTo>
                <a:lnTo>
                  <a:pt x="305069" y="152895"/>
                </a:lnTo>
                <a:lnTo>
                  <a:pt x="312866" y="146302"/>
                </a:lnTo>
                <a:lnTo>
                  <a:pt x="320853" y="138518"/>
                </a:lnTo>
                <a:lnTo>
                  <a:pt x="337645" y="110966"/>
                </a:lnTo>
                <a:lnTo>
                  <a:pt x="346669" y="76968"/>
                </a:lnTo>
                <a:lnTo>
                  <a:pt x="344278" y="43017"/>
                </a:lnTo>
                <a:lnTo>
                  <a:pt x="326822" y="15608"/>
                </a:lnTo>
                <a:lnTo>
                  <a:pt x="321842" y="12107"/>
                </a:lnTo>
                <a:lnTo>
                  <a:pt x="316089" y="9377"/>
                </a:lnTo>
                <a:lnTo>
                  <a:pt x="309515" y="7501"/>
                </a:lnTo>
                <a:lnTo>
                  <a:pt x="302070" y="6565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350147" y="1450324"/>
            <a:ext cx="4999990" cy="6392545"/>
          </a:xfrm>
          <a:custGeom>
            <a:avLst/>
            <a:gdLst/>
            <a:ahLst/>
            <a:cxnLst/>
            <a:rect l="l" t="t" r="r" b="b"/>
            <a:pathLst>
              <a:path w="4999990" h="6392545">
                <a:moveTo>
                  <a:pt x="475056" y="0"/>
                </a:moveTo>
                <a:lnTo>
                  <a:pt x="0" y="6036170"/>
                </a:lnTo>
                <a:lnTo>
                  <a:pt x="4524540" y="6392252"/>
                </a:lnTo>
                <a:lnTo>
                  <a:pt x="4962926" y="822020"/>
                </a:lnTo>
                <a:lnTo>
                  <a:pt x="4602302" y="822020"/>
                </a:lnTo>
                <a:lnTo>
                  <a:pt x="4555687" y="810691"/>
                </a:lnTo>
                <a:lnTo>
                  <a:pt x="4516352" y="786261"/>
                </a:lnTo>
                <a:lnTo>
                  <a:pt x="4510328" y="779208"/>
                </a:lnTo>
                <a:lnTo>
                  <a:pt x="4058335" y="779208"/>
                </a:lnTo>
                <a:lnTo>
                  <a:pt x="4011727" y="767879"/>
                </a:lnTo>
                <a:lnTo>
                  <a:pt x="3972395" y="743449"/>
                </a:lnTo>
                <a:lnTo>
                  <a:pt x="3966372" y="736396"/>
                </a:lnTo>
                <a:lnTo>
                  <a:pt x="3514382" y="736396"/>
                </a:lnTo>
                <a:lnTo>
                  <a:pt x="3467767" y="725067"/>
                </a:lnTo>
                <a:lnTo>
                  <a:pt x="3428432" y="700637"/>
                </a:lnTo>
                <a:lnTo>
                  <a:pt x="3422408" y="693585"/>
                </a:lnTo>
                <a:lnTo>
                  <a:pt x="2970415" y="693585"/>
                </a:lnTo>
                <a:lnTo>
                  <a:pt x="2923805" y="682256"/>
                </a:lnTo>
                <a:lnTo>
                  <a:pt x="2884472" y="657826"/>
                </a:lnTo>
                <a:lnTo>
                  <a:pt x="2878458" y="650786"/>
                </a:lnTo>
                <a:lnTo>
                  <a:pt x="2426461" y="650786"/>
                </a:lnTo>
                <a:lnTo>
                  <a:pt x="2379847" y="639450"/>
                </a:lnTo>
                <a:lnTo>
                  <a:pt x="2340512" y="615017"/>
                </a:lnTo>
                <a:lnTo>
                  <a:pt x="2334496" y="607974"/>
                </a:lnTo>
                <a:lnTo>
                  <a:pt x="1882495" y="607974"/>
                </a:lnTo>
                <a:lnTo>
                  <a:pt x="1835886" y="596639"/>
                </a:lnTo>
                <a:lnTo>
                  <a:pt x="1796555" y="572205"/>
                </a:lnTo>
                <a:lnTo>
                  <a:pt x="1790540" y="565162"/>
                </a:lnTo>
                <a:lnTo>
                  <a:pt x="1338541" y="565162"/>
                </a:lnTo>
                <a:lnTo>
                  <a:pt x="1291927" y="553832"/>
                </a:lnTo>
                <a:lnTo>
                  <a:pt x="1252591" y="529399"/>
                </a:lnTo>
                <a:lnTo>
                  <a:pt x="1246572" y="522350"/>
                </a:lnTo>
                <a:lnTo>
                  <a:pt x="794575" y="522350"/>
                </a:lnTo>
                <a:lnTo>
                  <a:pt x="747965" y="511021"/>
                </a:lnTo>
                <a:lnTo>
                  <a:pt x="708631" y="486591"/>
                </a:lnTo>
                <a:lnTo>
                  <a:pt x="678842" y="451712"/>
                </a:lnTo>
                <a:lnTo>
                  <a:pt x="660866" y="409039"/>
                </a:lnTo>
                <a:lnTo>
                  <a:pt x="656970" y="361226"/>
                </a:lnTo>
                <a:lnTo>
                  <a:pt x="668300" y="314617"/>
                </a:lnTo>
                <a:lnTo>
                  <a:pt x="692729" y="275286"/>
                </a:lnTo>
                <a:lnTo>
                  <a:pt x="727606" y="245498"/>
                </a:lnTo>
                <a:lnTo>
                  <a:pt x="770275" y="227521"/>
                </a:lnTo>
                <a:lnTo>
                  <a:pt x="818083" y="223621"/>
                </a:lnTo>
                <a:lnTo>
                  <a:pt x="3316489" y="223621"/>
                </a:lnTo>
                <a:lnTo>
                  <a:pt x="475056" y="0"/>
                </a:lnTo>
                <a:close/>
              </a:path>
              <a:path w="4999990" h="6392545">
                <a:moveTo>
                  <a:pt x="4986436" y="523290"/>
                </a:moveTo>
                <a:lnTo>
                  <a:pt x="4625809" y="523290"/>
                </a:lnTo>
                <a:lnTo>
                  <a:pt x="4672424" y="534619"/>
                </a:lnTo>
                <a:lnTo>
                  <a:pt x="4711759" y="559050"/>
                </a:lnTo>
                <a:lnTo>
                  <a:pt x="4741546" y="593929"/>
                </a:lnTo>
                <a:lnTo>
                  <a:pt x="4759520" y="636602"/>
                </a:lnTo>
                <a:lnTo>
                  <a:pt x="4763238" y="682256"/>
                </a:lnTo>
                <a:lnTo>
                  <a:pt x="4763337" y="684732"/>
                </a:lnTo>
                <a:lnTo>
                  <a:pt x="4752085" y="731024"/>
                </a:lnTo>
                <a:lnTo>
                  <a:pt x="4727655" y="770355"/>
                </a:lnTo>
                <a:lnTo>
                  <a:pt x="4692778" y="800143"/>
                </a:lnTo>
                <a:lnTo>
                  <a:pt x="4650109" y="818120"/>
                </a:lnTo>
                <a:lnTo>
                  <a:pt x="4602302" y="822020"/>
                </a:lnTo>
                <a:lnTo>
                  <a:pt x="4962926" y="822020"/>
                </a:lnTo>
                <a:lnTo>
                  <a:pt x="4986436" y="523290"/>
                </a:lnTo>
                <a:close/>
              </a:path>
              <a:path w="4999990" h="6392545">
                <a:moveTo>
                  <a:pt x="4989806" y="480479"/>
                </a:moveTo>
                <a:lnTo>
                  <a:pt x="4081843" y="480479"/>
                </a:lnTo>
                <a:lnTo>
                  <a:pt x="4128458" y="491808"/>
                </a:lnTo>
                <a:lnTo>
                  <a:pt x="4167793" y="516238"/>
                </a:lnTo>
                <a:lnTo>
                  <a:pt x="4197582" y="551117"/>
                </a:lnTo>
                <a:lnTo>
                  <a:pt x="4215560" y="593790"/>
                </a:lnTo>
                <a:lnTo>
                  <a:pt x="4219285" y="639450"/>
                </a:lnTo>
                <a:lnTo>
                  <a:pt x="4219381" y="641929"/>
                </a:lnTo>
                <a:lnTo>
                  <a:pt x="4208131" y="688213"/>
                </a:lnTo>
                <a:lnTo>
                  <a:pt x="4183700" y="727547"/>
                </a:lnTo>
                <a:lnTo>
                  <a:pt x="4148822" y="757336"/>
                </a:lnTo>
                <a:lnTo>
                  <a:pt x="4106149" y="775313"/>
                </a:lnTo>
                <a:lnTo>
                  <a:pt x="4058335" y="779208"/>
                </a:lnTo>
                <a:lnTo>
                  <a:pt x="4510328" y="779208"/>
                </a:lnTo>
                <a:lnTo>
                  <a:pt x="4486562" y="751384"/>
                </a:lnTo>
                <a:lnTo>
                  <a:pt x="4468585" y="708715"/>
                </a:lnTo>
                <a:lnTo>
                  <a:pt x="4464684" y="660908"/>
                </a:lnTo>
                <a:lnTo>
                  <a:pt x="4476015" y="614293"/>
                </a:lnTo>
                <a:lnTo>
                  <a:pt x="4500448" y="574958"/>
                </a:lnTo>
                <a:lnTo>
                  <a:pt x="4535328" y="545168"/>
                </a:lnTo>
                <a:lnTo>
                  <a:pt x="4578001" y="527191"/>
                </a:lnTo>
                <a:lnTo>
                  <a:pt x="4625809" y="523290"/>
                </a:lnTo>
                <a:lnTo>
                  <a:pt x="4986436" y="523290"/>
                </a:lnTo>
                <a:lnTo>
                  <a:pt x="4989806" y="480479"/>
                </a:lnTo>
                <a:close/>
              </a:path>
              <a:path w="4999990" h="6392545">
                <a:moveTo>
                  <a:pt x="4993175" y="437667"/>
                </a:moveTo>
                <a:lnTo>
                  <a:pt x="3537889" y="437667"/>
                </a:lnTo>
                <a:lnTo>
                  <a:pt x="3584499" y="448996"/>
                </a:lnTo>
                <a:lnTo>
                  <a:pt x="3623833" y="473427"/>
                </a:lnTo>
                <a:lnTo>
                  <a:pt x="3653622" y="508305"/>
                </a:lnTo>
                <a:lnTo>
                  <a:pt x="3671599" y="550978"/>
                </a:lnTo>
                <a:lnTo>
                  <a:pt x="3675318" y="596639"/>
                </a:lnTo>
                <a:lnTo>
                  <a:pt x="3675416" y="599113"/>
                </a:lnTo>
                <a:lnTo>
                  <a:pt x="3664165" y="645400"/>
                </a:lnTo>
                <a:lnTo>
                  <a:pt x="3639735" y="684732"/>
                </a:lnTo>
                <a:lnTo>
                  <a:pt x="3604858" y="714519"/>
                </a:lnTo>
                <a:lnTo>
                  <a:pt x="3562189" y="732496"/>
                </a:lnTo>
                <a:lnTo>
                  <a:pt x="3514382" y="736396"/>
                </a:lnTo>
                <a:lnTo>
                  <a:pt x="3966372" y="736396"/>
                </a:lnTo>
                <a:lnTo>
                  <a:pt x="3942608" y="708572"/>
                </a:lnTo>
                <a:lnTo>
                  <a:pt x="3924631" y="665903"/>
                </a:lnTo>
                <a:lnTo>
                  <a:pt x="3920731" y="618096"/>
                </a:lnTo>
                <a:lnTo>
                  <a:pt x="3932060" y="571481"/>
                </a:lnTo>
                <a:lnTo>
                  <a:pt x="3956490" y="532146"/>
                </a:lnTo>
                <a:lnTo>
                  <a:pt x="3991366" y="502357"/>
                </a:lnTo>
                <a:lnTo>
                  <a:pt x="4034036" y="484379"/>
                </a:lnTo>
                <a:lnTo>
                  <a:pt x="4081843" y="480479"/>
                </a:lnTo>
                <a:lnTo>
                  <a:pt x="4989806" y="480479"/>
                </a:lnTo>
                <a:lnTo>
                  <a:pt x="4993175" y="437667"/>
                </a:lnTo>
                <a:close/>
              </a:path>
              <a:path w="4999990" h="6392545">
                <a:moveTo>
                  <a:pt x="4996544" y="394855"/>
                </a:moveTo>
                <a:lnTo>
                  <a:pt x="2993936" y="394855"/>
                </a:lnTo>
                <a:lnTo>
                  <a:pt x="3040544" y="406190"/>
                </a:lnTo>
                <a:lnTo>
                  <a:pt x="3079876" y="430624"/>
                </a:lnTo>
                <a:lnTo>
                  <a:pt x="3109663" y="465503"/>
                </a:lnTo>
                <a:lnTo>
                  <a:pt x="3127640" y="508173"/>
                </a:lnTo>
                <a:lnTo>
                  <a:pt x="3131365" y="553832"/>
                </a:lnTo>
                <a:lnTo>
                  <a:pt x="3131461" y="556307"/>
                </a:lnTo>
                <a:lnTo>
                  <a:pt x="3120211" y="602595"/>
                </a:lnTo>
                <a:lnTo>
                  <a:pt x="3095780" y="641929"/>
                </a:lnTo>
                <a:lnTo>
                  <a:pt x="3060902" y="671717"/>
                </a:lnTo>
                <a:lnTo>
                  <a:pt x="3018229" y="689691"/>
                </a:lnTo>
                <a:lnTo>
                  <a:pt x="2970415" y="693585"/>
                </a:lnTo>
                <a:lnTo>
                  <a:pt x="3422408" y="693585"/>
                </a:lnTo>
                <a:lnTo>
                  <a:pt x="3398642" y="665761"/>
                </a:lnTo>
                <a:lnTo>
                  <a:pt x="3380665" y="623092"/>
                </a:lnTo>
                <a:lnTo>
                  <a:pt x="3376764" y="575284"/>
                </a:lnTo>
                <a:lnTo>
                  <a:pt x="3388094" y="528669"/>
                </a:lnTo>
                <a:lnTo>
                  <a:pt x="3412524" y="489334"/>
                </a:lnTo>
                <a:lnTo>
                  <a:pt x="3447403" y="459545"/>
                </a:lnTo>
                <a:lnTo>
                  <a:pt x="3490076" y="441567"/>
                </a:lnTo>
                <a:lnTo>
                  <a:pt x="3537889" y="437667"/>
                </a:lnTo>
                <a:lnTo>
                  <a:pt x="4993175" y="437667"/>
                </a:lnTo>
                <a:lnTo>
                  <a:pt x="4996544" y="394855"/>
                </a:lnTo>
                <a:close/>
              </a:path>
              <a:path w="4999990" h="6392545">
                <a:moveTo>
                  <a:pt x="4948441" y="352056"/>
                </a:moveTo>
                <a:lnTo>
                  <a:pt x="2449969" y="352056"/>
                </a:lnTo>
                <a:lnTo>
                  <a:pt x="2496579" y="363384"/>
                </a:lnTo>
                <a:lnTo>
                  <a:pt x="2535913" y="387811"/>
                </a:lnTo>
                <a:lnTo>
                  <a:pt x="2565702" y="422686"/>
                </a:lnTo>
                <a:lnTo>
                  <a:pt x="2583678" y="465356"/>
                </a:lnTo>
                <a:lnTo>
                  <a:pt x="2587399" y="511021"/>
                </a:lnTo>
                <a:lnTo>
                  <a:pt x="2587494" y="513495"/>
                </a:lnTo>
                <a:lnTo>
                  <a:pt x="2576245" y="559778"/>
                </a:lnTo>
                <a:lnTo>
                  <a:pt x="2551815" y="599113"/>
                </a:lnTo>
                <a:lnTo>
                  <a:pt x="2516938" y="628904"/>
                </a:lnTo>
                <a:lnTo>
                  <a:pt x="2474269" y="646884"/>
                </a:lnTo>
                <a:lnTo>
                  <a:pt x="2426461" y="650786"/>
                </a:lnTo>
                <a:lnTo>
                  <a:pt x="2878458" y="650786"/>
                </a:lnTo>
                <a:lnTo>
                  <a:pt x="2854682" y="622949"/>
                </a:lnTo>
                <a:lnTo>
                  <a:pt x="2836706" y="580280"/>
                </a:lnTo>
                <a:lnTo>
                  <a:pt x="2832811" y="532472"/>
                </a:lnTo>
                <a:lnTo>
                  <a:pt x="2844140" y="485858"/>
                </a:lnTo>
                <a:lnTo>
                  <a:pt x="2868570" y="446522"/>
                </a:lnTo>
                <a:lnTo>
                  <a:pt x="2903449" y="416733"/>
                </a:lnTo>
                <a:lnTo>
                  <a:pt x="2946122" y="398755"/>
                </a:lnTo>
                <a:lnTo>
                  <a:pt x="2993936" y="394855"/>
                </a:lnTo>
                <a:lnTo>
                  <a:pt x="4996544" y="394855"/>
                </a:lnTo>
                <a:lnTo>
                  <a:pt x="4999596" y="356082"/>
                </a:lnTo>
                <a:lnTo>
                  <a:pt x="4948441" y="352056"/>
                </a:lnTo>
                <a:close/>
              </a:path>
              <a:path w="4999990" h="6392545">
                <a:moveTo>
                  <a:pt x="4404296" y="309232"/>
                </a:moveTo>
                <a:lnTo>
                  <a:pt x="1906003" y="309232"/>
                </a:lnTo>
                <a:lnTo>
                  <a:pt x="1952618" y="320567"/>
                </a:lnTo>
                <a:lnTo>
                  <a:pt x="1991953" y="345001"/>
                </a:lnTo>
                <a:lnTo>
                  <a:pt x="2021742" y="379879"/>
                </a:lnTo>
                <a:lnTo>
                  <a:pt x="2039720" y="422549"/>
                </a:lnTo>
                <a:lnTo>
                  <a:pt x="2043620" y="470357"/>
                </a:lnTo>
                <a:lnTo>
                  <a:pt x="2032291" y="516972"/>
                </a:lnTo>
                <a:lnTo>
                  <a:pt x="2007860" y="556307"/>
                </a:lnTo>
                <a:lnTo>
                  <a:pt x="1972982" y="586096"/>
                </a:lnTo>
                <a:lnTo>
                  <a:pt x="1930309" y="604074"/>
                </a:lnTo>
                <a:lnTo>
                  <a:pt x="1882495" y="607974"/>
                </a:lnTo>
                <a:lnTo>
                  <a:pt x="2334496" y="607974"/>
                </a:lnTo>
                <a:lnTo>
                  <a:pt x="2310722" y="580138"/>
                </a:lnTo>
                <a:lnTo>
                  <a:pt x="2292745" y="537468"/>
                </a:lnTo>
                <a:lnTo>
                  <a:pt x="2288844" y="489661"/>
                </a:lnTo>
                <a:lnTo>
                  <a:pt x="2300173" y="443046"/>
                </a:lnTo>
                <a:lnTo>
                  <a:pt x="2324604" y="403712"/>
                </a:lnTo>
                <a:lnTo>
                  <a:pt x="2359483" y="373924"/>
                </a:lnTo>
                <a:lnTo>
                  <a:pt x="2402156" y="355950"/>
                </a:lnTo>
                <a:lnTo>
                  <a:pt x="2449969" y="352056"/>
                </a:lnTo>
                <a:lnTo>
                  <a:pt x="4948441" y="352056"/>
                </a:lnTo>
                <a:lnTo>
                  <a:pt x="4404296" y="309232"/>
                </a:lnTo>
                <a:close/>
              </a:path>
              <a:path w="4999990" h="6392545">
                <a:moveTo>
                  <a:pt x="3860473" y="266433"/>
                </a:moveTo>
                <a:lnTo>
                  <a:pt x="1362049" y="266433"/>
                </a:lnTo>
                <a:lnTo>
                  <a:pt x="1408659" y="277762"/>
                </a:lnTo>
                <a:lnTo>
                  <a:pt x="1447993" y="302192"/>
                </a:lnTo>
                <a:lnTo>
                  <a:pt x="1477782" y="337068"/>
                </a:lnTo>
                <a:lnTo>
                  <a:pt x="1495758" y="379738"/>
                </a:lnTo>
                <a:lnTo>
                  <a:pt x="1499654" y="427545"/>
                </a:lnTo>
                <a:lnTo>
                  <a:pt x="1488325" y="474160"/>
                </a:lnTo>
                <a:lnTo>
                  <a:pt x="1463895" y="513495"/>
                </a:lnTo>
                <a:lnTo>
                  <a:pt x="1429018" y="543284"/>
                </a:lnTo>
                <a:lnTo>
                  <a:pt x="1386349" y="561262"/>
                </a:lnTo>
                <a:lnTo>
                  <a:pt x="1338541" y="565162"/>
                </a:lnTo>
                <a:lnTo>
                  <a:pt x="1790540" y="565162"/>
                </a:lnTo>
                <a:lnTo>
                  <a:pt x="1766768" y="537326"/>
                </a:lnTo>
                <a:lnTo>
                  <a:pt x="1748791" y="494657"/>
                </a:lnTo>
                <a:lnTo>
                  <a:pt x="1744891" y="446849"/>
                </a:lnTo>
                <a:lnTo>
                  <a:pt x="1756220" y="400234"/>
                </a:lnTo>
                <a:lnTo>
                  <a:pt x="1780650" y="360899"/>
                </a:lnTo>
                <a:lnTo>
                  <a:pt x="1815526" y="331110"/>
                </a:lnTo>
                <a:lnTo>
                  <a:pt x="1858195" y="313132"/>
                </a:lnTo>
                <a:lnTo>
                  <a:pt x="1906003" y="309232"/>
                </a:lnTo>
                <a:lnTo>
                  <a:pt x="4404296" y="309232"/>
                </a:lnTo>
                <a:lnTo>
                  <a:pt x="3860473" y="266433"/>
                </a:lnTo>
                <a:close/>
              </a:path>
              <a:path w="4999990" h="6392545">
                <a:moveTo>
                  <a:pt x="3316489" y="223621"/>
                </a:moveTo>
                <a:lnTo>
                  <a:pt x="818083" y="223621"/>
                </a:lnTo>
                <a:lnTo>
                  <a:pt x="864698" y="234950"/>
                </a:lnTo>
                <a:lnTo>
                  <a:pt x="904033" y="259380"/>
                </a:lnTo>
                <a:lnTo>
                  <a:pt x="933822" y="294257"/>
                </a:lnTo>
                <a:lnTo>
                  <a:pt x="951800" y="336926"/>
                </a:lnTo>
                <a:lnTo>
                  <a:pt x="955700" y="384733"/>
                </a:lnTo>
                <a:lnTo>
                  <a:pt x="944371" y="431348"/>
                </a:lnTo>
                <a:lnTo>
                  <a:pt x="919940" y="470683"/>
                </a:lnTo>
                <a:lnTo>
                  <a:pt x="885062" y="500473"/>
                </a:lnTo>
                <a:lnTo>
                  <a:pt x="842389" y="518450"/>
                </a:lnTo>
                <a:lnTo>
                  <a:pt x="794575" y="522350"/>
                </a:lnTo>
                <a:lnTo>
                  <a:pt x="1246572" y="522350"/>
                </a:lnTo>
                <a:lnTo>
                  <a:pt x="1222802" y="494518"/>
                </a:lnTo>
                <a:lnTo>
                  <a:pt x="1204824" y="451846"/>
                </a:lnTo>
                <a:lnTo>
                  <a:pt x="1200924" y="404037"/>
                </a:lnTo>
                <a:lnTo>
                  <a:pt x="1212253" y="357423"/>
                </a:lnTo>
                <a:lnTo>
                  <a:pt x="1236684" y="318088"/>
                </a:lnTo>
                <a:lnTo>
                  <a:pt x="1271563" y="288301"/>
                </a:lnTo>
                <a:lnTo>
                  <a:pt x="1314235" y="270327"/>
                </a:lnTo>
                <a:lnTo>
                  <a:pt x="1362049" y="266433"/>
                </a:lnTo>
                <a:lnTo>
                  <a:pt x="3860473" y="266433"/>
                </a:lnTo>
                <a:lnTo>
                  <a:pt x="3316489" y="22362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7298" y="952699"/>
            <a:ext cx="14854633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GB" spc="-40" dirty="0"/>
              <a:t>Putting pen to paper, continued…</a:t>
            </a:r>
            <a:endParaRPr spc="-5" dirty="0"/>
          </a:p>
        </p:txBody>
      </p:sp>
      <p:sp>
        <p:nvSpPr>
          <p:cNvPr id="3" name="object 3"/>
          <p:cNvSpPr/>
          <p:nvPr/>
        </p:nvSpPr>
        <p:spPr>
          <a:xfrm>
            <a:off x="887298" y="2514600"/>
            <a:ext cx="7963534" cy="0"/>
          </a:xfrm>
          <a:custGeom>
            <a:avLst/>
            <a:gdLst/>
            <a:ahLst/>
            <a:cxnLst/>
            <a:rect l="l" t="t" r="r" b="b"/>
            <a:pathLst>
              <a:path w="7963534">
                <a:moveTo>
                  <a:pt x="0" y="0"/>
                </a:moveTo>
                <a:lnTo>
                  <a:pt x="7963382" y="0"/>
                </a:lnTo>
              </a:path>
            </a:pathLst>
          </a:custGeom>
          <a:ln w="635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970407" y="6085941"/>
            <a:ext cx="771525" cy="2608580"/>
          </a:xfrm>
          <a:custGeom>
            <a:avLst/>
            <a:gdLst/>
            <a:ahLst/>
            <a:cxnLst/>
            <a:rect l="l" t="t" r="r" b="b"/>
            <a:pathLst>
              <a:path w="771525" h="2608579">
                <a:moveTo>
                  <a:pt x="343186" y="15518"/>
                </a:moveTo>
                <a:lnTo>
                  <a:pt x="219169" y="15518"/>
                </a:lnTo>
                <a:lnTo>
                  <a:pt x="269884" y="17754"/>
                </a:lnTo>
                <a:lnTo>
                  <a:pt x="320709" y="25386"/>
                </a:lnTo>
                <a:lnTo>
                  <a:pt x="370129" y="37693"/>
                </a:lnTo>
                <a:lnTo>
                  <a:pt x="416626" y="53955"/>
                </a:lnTo>
                <a:lnTo>
                  <a:pt x="461250" y="74800"/>
                </a:lnTo>
                <a:lnTo>
                  <a:pt x="501911" y="99416"/>
                </a:lnTo>
                <a:lnTo>
                  <a:pt x="538784" y="127516"/>
                </a:lnTo>
                <a:lnTo>
                  <a:pt x="572046" y="158813"/>
                </a:lnTo>
                <a:lnTo>
                  <a:pt x="601872" y="193019"/>
                </a:lnTo>
                <a:lnTo>
                  <a:pt x="628439" y="229847"/>
                </a:lnTo>
                <a:lnTo>
                  <a:pt x="651922" y="269008"/>
                </a:lnTo>
                <a:lnTo>
                  <a:pt x="672498" y="310217"/>
                </a:lnTo>
                <a:lnTo>
                  <a:pt x="690343" y="353184"/>
                </a:lnTo>
                <a:lnTo>
                  <a:pt x="705633" y="397623"/>
                </a:lnTo>
                <a:lnTo>
                  <a:pt x="718543" y="443247"/>
                </a:lnTo>
                <a:lnTo>
                  <a:pt x="729249" y="489767"/>
                </a:lnTo>
                <a:lnTo>
                  <a:pt x="737929" y="536897"/>
                </a:lnTo>
                <a:lnTo>
                  <a:pt x="744757" y="584348"/>
                </a:lnTo>
                <a:lnTo>
                  <a:pt x="749910" y="631834"/>
                </a:lnTo>
                <a:lnTo>
                  <a:pt x="753564" y="679067"/>
                </a:lnTo>
                <a:lnTo>
                  <a:pt x="755895" y="725760"/>
                </a:lnTo>
                <a:lnTo>
                  <a:pt x="757079" y="771624"/>
                </a:lnTo>
                <a:lnTo>
                  <a:pt x="757291" y="816374"/>
                </a:lnTo>
                <a:lnTo>
                  <a:pt x="756628" y="867580"/>
                </a:lnTo>
                <a:lnTo>
                  <a:pt x="755165" y="918858"/>
                </a:lnTo>
                <a:lnTo>
                  <a:pt x="752940" y="970193"/>
                </a:lnTo>
                <a:lnTo>
                  <a:pt x="749994" y="1021571"/>
                </a:lnTo>
                <a:lnTo>
                  <a:pt x="746363" y="1072978"/>
                </a:lnTo>
                <a:lnTo>
                  <a:pt x="742086" y="1124400"/>
                </a:lnTo>
                <a:lnTo>
                  <a:pt x="737203" y="1175821"/>
                </a:lnTo>
                <a:lnTo>
                  <a:pt x="731751" y="1227229"/>
                </a:lnTo>
                <a:lnTo>
                  <a:pt x="725769" y="1278609"/>
                </a:lnTo>
                <a:lnTo>
                  <a:pt x="719296" y="1329947"/>
                </a:lnTo>
                <a:lnTo>
                  <a:pt x="712369" y="1381228"/>
                </a:lnTo>
                <a:lnTo>
                  <a:pt x="705029" y="1432439"/>
                </a:lnTo>
                <a:lnTo>
                  <a:pt x="697312" y="1483564"/>
                </a:lnTo>
                <a:lnTo>
                  <a:pt x="689258" y="1534592"/>
                </a:lnTo>
                <a:lnTo>
                  <a:pt x="680905" y="1585505"/>
                </a:lnTo>
                <a:lnTo>
                  <a:pt x="672292" y="1636292"/>
                </a:lnTo>
                <a:lnTo>
                  <a:pt x="663458" y="1686937"/>
                </a:lnTo>
                <a:lnTo>
                  <a:pt x="654440" y="1737426"/>
                </a:lnTo>
                <a:lnTo>
                  <a:pt x="645277" y="1787746"/>
                </a:lnTo>
                <a:lnTo>
                  <a:pt x="626364" y="1890027"/>
                </a:lnTo>
                <a:lnTo>
                  <a:pt x="617136" y="1941318"/>
                </a:lnTo>
                <a:lnTo>
                  <a:pt x="608377" y="1992710"/>
                </a:lnTo>
                <a:lnTo>
                  <a:pt x="600323" y="2044200"/>
                </a:lnTo>
                <a:lnTo>
                  <a:pt x="593210" y="2095790"/>
                </a:lnTo>
                <a:lnTo>
                  <a:pt x="587275" y="2147478"/>
                </a:lnTo>
                <a:lnTo>
                  <a:pt x="582755" y="2199264"/>
                </a:lnTo>
                <a:lnTo>
                  <a:pt x="579680" y="2246539"/>
                </a:lnTo>
                <a:lnTo>
                  <a:pt x="577904" y="2293418"/>
                </a:lnTo>
                <a:lnTo>
                  <a:pt x="578311" y="2340079"/>
                </a:lnTo>
                <a:lnTo>
                  <a:pt x="581783" y="2386701"/>
                </a:lnTo>
                <a:lnTo>
                  <a:pt x="589206" y="2433465"/>
                </a:lnTo>
                <a:lnTo>
                  <a:pt x="603529" y="2497698"/>
                </a:lnTo>
                <a:lnTo>
                  <a:pt x="615136" y="2540033"/>
                </a:lnTo>
                <a:lnTo>
                  <a:pt x="630013" y="2584021"/>
                </a:lnTo>
                <a:lnTo>
                  <a:pt x="640591" y="2608059"/>
                </a:lnTo>
                <a:lnTo>
                  <a:pt x="669686" y="2608059"/>
                </a:lnTo>
                <a:lnTo>
                  <a:pt x="667147" y="2603579"/>
                </a:lnTo>
                <a:lnTo>
                  <a:pt x="647933" y="2553306"/>
                </a:lnTo>
                <a:lnTo>
                  <a:pt x="633070" y="2502186"/>
                </a:lnTo>
                <a:lnTo>
                  <a:pt x="622545" y="2458037"/>
                </a:lnTo>
                <a:lnTo>
                  <a:pt x="607924" y="2380020"/>
                </a:lnTo>
                <a:lnTo>
                  <a:pt x="602651" y="2331079"/>
                </a:lnTo>
                <a:lnTo>
                  <a:pt x="600190" y="2281934"/>
                </a:lnTo>
                <a:lnTo>
                  <a:pt x="600207" y="2232664"/>
                </a:lnTo>
                <a:lnTo>
                  <a:pt x="602365" y="2183348"/>
                </a:lnTo>
                <a:lnTo>
                  <a:pt x="606327" y="2134065"/>
                </a:lnTo>
                <a:lnTo>
                  <a:pt x="611758" y="2084895"/>
                </a:lnTo>
                <a:lnTo>
                  <a:pt x="618321" y="2035918"/>
                </a:lnTo>
                <a:lnTo>
                  <a:pt x="625681" y="1987212"/>
                </a:lnTo>
                <a:lnTo>
                  <a:pt x="633540" y="1937862"/>
                </a:lnTo>
                <a:lnTo>
                  <a:pt x="641538" y="1888546"/>
                </a:lnTo>
                <a:lnTo>
                  <a:pt x="649635" y="1839257"/>
                </a:lnTo>
                <a:lnTo>
                  <a:pt x="674140" y="1691473"/>
                </a:lnTo>
                <a:lnTo>
                  <a:pt x="682250" y="1642213"/>
                </a:lnTo>
                <a:lnTo>
                  <a:pt x="690267" y="1592941"/>
                </a:lnTo>
                <a:lnTo>
                  <a:pt x="698151" y="1543648"/>
                </a:lnTo>
                <a:lnTo>
                  <a:pt x="705865" y="1494327"/>
                </a:lnTo>
                <a:lnTo>
                  <a:pt x="713369" y="1444971"/>
                </a:lnTo>
                <a:lnTo>
                  <a:pt x="720625" y="1395570"/>
                </a:lnTo>
                <a:lnTo>
                  <a:pt x="727594" y="1346118"/>
                </a:lnTo>
                <a:lnTo>
                  <a:pt x="734238" y="1296607"/>
                </a:lnTo>
                <a:lnTo>
                  <a:pt x="740517" y="1247028"/>
                </a:lnTo>
                <a:lnTo>
                  <a:pt x="746394" y="1197374"/>
                </a:lnTo>
                <a:lnTo>
                  <a:pt x="752134" y="1144752"/>
                </a:lnTo>
                <a:lnTo>
                  <a:pt x="757308" y="1092058"/>
                </a:lnTo>
                <a:lnTo>
                  <a:pt x="761825" y="1039300"/>
                </a:lnTo>
                <a:lnTo>
                  <a:pt x="765589" y="986487"/>
                </a:lnTo>
                <a:lnTo>
                  <a:pt x="768506" y="933629"/>
                </a:lnTo>
                <a:lnTo>
                  <a:pt x="770482" y="880734"/>
                </a:lnTo>
                <a:lnTo>
                  <a:pt x="771423" y="827813"/>
                </a:lnTo>
                <a:lnTo>
                  <a:pt x="771236" y="774873"/>
                </a:lnTo>
                <a:lnTo>
                  <a:pt x="769826" y="721924"/>
                </a:lnTo>
                <a:lnTo>
                  <a:pt x="767437" y="674363"/>
                </a:lnTo>
                <a:lnTo>
                  <a:pt x="763799" y="626539"/>
                </a:lnTo>
                <a:lnTo>
                  <a:pt x="758688" y="578652"/>
                </a:lnTo>
                <a:lnTo>
                  <a:pt x="751883" y="530902"/>
                </a:lnTo>
                <a:lnTo>
                  <a:pt x="743161" y="483487"/>
                </a:lnTo>
                <a:lnTo>
                  <a:pt x="732302" y="436608"/>
                </a:lnTo>
                <a:lnTo>
                  <a:pt x="719081" y="390465"/>
                </a:lnTo>
                <a:lnTo>
                  <a:pt x="703279" y="345258"/>
                </a:lnTo>
                <a:lnTo>
                  <a:pt x="684672" y="301186"/>
                </a:lnTo>
                <a:lnTo>
                  <a:pt x="662943" y="258537"/>
                </a:lnTo>
                <a:lnTo>
                  <a:pt x="638022" y="217954"/>
                </a:lnTo>
                <a:lnTo>
                  <a:pt x="609913" y="179832"/>
                </a:lnTo>
                <a:lnTo>
                  <a:pt x="578624" y="144569"/>
                </a:lnTo>
                <a:lnTo>
                  <a:pt x="544159" y="112561"/>
                </a:lnTo>
                <a:lnTo>
                  <a:pt x="506525" y="84205"/>
                </a:lnTo>
                <a:lnTo>
                  <a:pt x="465727" y="59897"/>
                </a:lnTo>
                <a:lnTo>
                  <a:pt x="421770" y="40035"/>
                </a:lnTo>
                <a:lnTo>
                  <a:pt x="380976" y="25859"/>
                </a:lnTo>
                <a:lnTo>
                  <a:pt x="343186" y="15518"/>
                </a:lnTo>
                <a:close/>
              </a:path>
              <a:path w="771525" h="2608579">
                <a:moveTo>
                  <a:pt x="241310" y="0"/>
                </a:moveTo>
                <a:lnTo>
                  <a:pt x="194030" y="1081"/>
                </a:lnTo>
                <a:lnTo>
                  <a:pt x="148908" y="9086"/>
                </a:lnTo>
                <a:lnTo>
                  <a:pt x="107453" y="25258"/>
                </a:lnTo>
                <a:lnTo>
                  <a:pt x="71179" y="50840"/>
                </a:lnTo>
                <a:lnTo>
                  <a:pt x="41595" y="87076"/>
                </a:lnTo>
                <a:lnTo>
                  <a:pt x="21740" y="126759"/>
                </a:lnTo>
                <a:lnTo>
                  <a:pt x="8343" y="169583"/>
                </a:lnTo>
                <a:lnTo>
                  <a:pt x="1172" y="214515"/>
                </a:lnTo>
                <a:lnTo>
                  <a:pt x="0" y="260527"/>
                </a:lnTo>
                <a:lnTo>
                  <a:pt x="4594" y="306587"/>
                </a:lnTo>
                <a:lnTo>
                  <a:pt x="14725" y="351665"/>
                </a:lnTo>
                <a:lnTo>
                  <a:pt x="30162" y="394731"/>
                </a:lnTo>
                <a:lnTo>
                  <a:pt x="50677" y="434755"/>
                </a:lnTo>
                <a:lnTo>
                  <a:pt x="76037" y="470705"/>
                </a:lnTo>
                <a:lnTo>
                  <a:pt x="109176" y="503654"/>
                </a:lnTo>
                <a:lnTo>
                  <a:pt x="146637" y="528398"/>
                </a:lnTo>
                <a:lnTo>
                  <a:pt x="187106" y="544803"/>
                </a:lnTo>
                <a:lnTo>
                  <a:pt x="229267" y="552740"/>
                </a:lnTo>
                <a:lnTo>
                  <a:pt x="271807" y="552074"/>
                </a:lnTo>
                <a:lnTo>
                  <a:pt x="313411" y="542674"/>
                </a:lnTo>
                <a:lnTo>
                  <a:pt x="314146" y="542333"/>
                </a:lnTo>
                <a:lnTo>
                  <a:pt x="236014" y="542333"/>
                </a:lnTo>
                <a:lnTo>
                  <a:pt x="194438" y="536019"/>
                </a:lnTo>
                <a:lnTo>
                  <a:pt x="156475" y="520812"/>
                </a:lnTo>
                <a:lnTo>
                  <a:pt x="122361" y="497930"/>
                </a:lnTo>
                <a:lnTo>
                  <a:pt x="92337" y="468591"/>
                </a:lnTo>
                <a:lnTo>
                  <a:pt x="66638" y="434013"/>
                </a:lnTo>
                <a:lnTo>
                  <a:pt x="45504" y="395415"/>
                </a:lnTo>
                <a:lnTo>
                  <a:pt x="29172" y="354013"/>
                </a:lnTo>
                <a:lnTo>
                  <a:pt x="17880" y="311027"/>
                </a:lnTo>
                <a:lnTo>
                  <a:pt x="11867" y="267674"/>
                </a:lnTo>
                <a:lnTo>
                  <a:pt x="11370" y="225172"/>
                </a:lnTo>
                <a:lnTo>
                  <a:pt x="16627" y="184739"/>
                </a:lnTo>
                <a:lnTo>
                  <a:pt x="30849" y="138507"/>
                </a:lnTo>
                <a:lnTo>
                  <a:pt x="53479" y="96159"/>
                </a:lnTo>
                <a:lnTo>
                  <a:pt x="84345" y="60393"/>
                </a:lnTo>
                <a:lnTo>
                  <a:pt x="123270" y="33906"/>
                </a:lnTo>
                <a:lnTo>
                  <a:pt x="170081" y="19398"/>
                </a:lnTo>
                <a:lnTo>
                  <a:pt x="219169" y="15518"/>
                </a:lnTo>
                <a:lnTo>
                  <a:pt x="343186" y="15518"/>
                </a:lnTo>
                <a:lnTo>
                  <a:pt x="336294" y="13632"/>
                </a:lnTo>
                <a:lnTo>
                  <a:pt x="289235" y="4598"/>
                </a:lnTo>
                <a:lnTo>
                  <a:pt x="241310" y="0"/>
                </a:lnTo>
                <a:close/>
              </a:path>
              <a:path w="771525" h="2608579">
                <a:moveTo>
                  <a:pt x="393498" y="245483"/>
                </a:moveTo>
                <a:lnTo>
                  <a:pt x="310594" y="245483"/>
                </a:lnTo>
                <a:lnTo>
                  <a:pt x="350881" y="249288"/>
                </a:lnTo>
                <a:lnTo>
                  <a:pt x="387653" y="269769"/>
                </a:lnTo>
                <a:lnTo>
                  <a:pt x="415873" y="301722"/>
                </a:lnTo>
                <a:lnTo>
                  <a:pt x="430507" y="339946"/>
                </a:lnTo>
                <a:lnTo>
                  <a:pt x="430335" y="384769"/>
                </a:lnTo>
                <a:lnTo>
                  <a:pt x="417278" y="427672"/>
                </a:lnTo>
                <a:lnTo>
                  <a:pt x="393574" y="466578"/>
                </a:lnTo>
                <a:lnTo>
                  <a:pt x="361462" y="499408"/>
                </a:lnTo>
                <a:lnTo>
                  <a:pt x="323179" y="524086"/>
                </a:lnTo>
                <a:lnTo>
                  <a:pt x="280965" y="538536"/>
                </a:lnTo>
                <a:lnTo>
                  <a:pt x="236014" y="542333"/>
                </a:lnTo>
                <a:lnTo>
                  <a:pt x="314146" y="542333"/>
                </a:lnTo>
                <a:lnTo>
                  <a:pt x="352764" y="524408"/>
                </a:lnTo>
                <a:lnTo>
                  <a:pt x="388551" y="497143"/>
                </a:lnTo>
                <a:lnTo>
                  <a:pt x="419458" y="460748"/>
                </a:lnTo>
                <a:lnTo>
                  <a:pt x="440355" y="422896"/>
                </a:lnTo>
                <a:lnTo>
                  <a:pt x="452994" y="381203"/>
                </a:lnTo>
                <a:lnTo>
                  <a:pt x="454168" y="338342"/>
                </a:lnTo>
                <a:lnTo>
                  <a:pt x="440667" y="296982"/>
                </a:lnTo>
                <a:lnTo>
                  <a:pt x="410739" y="257657"/>
                </a:lnTo>
                <a:lnTo>
                  <a:pt x="393498" y="245483"/>
                </a:lnTo>
                <a:close/>
              </a:path>
              <a:path w="771525" h="2608579">
                <a:moveTo>
                  <a:pt x="325219" y="218488"/>
                </a:moveTo>
                <a:lnTo>
                  <a:pt x="277282" y="230091"/>
                </a:lnTo>
                <a:lnTo>
                  <a:pt x="244754" y="259910"/>
                </a:lnTo>
                <a:lnTo>
                  <a:pt x="229760" y="300765"/>
                </a:lnTo>
                <a:lnTo>
                  <a:pt x="235543" y="342617"/>
                </a:lnTo>
                <a:lnTo>
                  <a:pt x="265344" y="375430"/>
                </a:lnTo>
                <a:lnTo>
                  <a:pt x="286361" y="385377"/>
                </a:lnTo>
                <a:lnTo>
                  <a:pt x="307571" y="390044"/>
                </a:lnTo>
                <a:lnTo>
                  <a:pt x="328791" y="388106"/>
                </a:lnTo>
                <a:lnTo>
                  <a:pt x="349837" y="378236"/>
                </a:lnTo>
                <a:lnTo>
                  <a:pt x="359291" y="366451"/>
                </a:lnTo>
                <a:lnTo>
                  <a:pt x="324869" y="366451"/>
                </a:lnTo>
                <a:lnTo>
                  <a:pt x="298965" y="364332"/>
                </a:lnTo>
                <a:lnTo>
                  <a:pt x="260167" y="334086"/>
                </a:lnTo>
                <a:lnTo>
                  <a:pt x="255082" y="305948"/>
                </a:lnTo>
                <a:lnTo>
                  <a:pt x="261438" y="285379"/>
                </a:lnTo>
                <a:lnTo>
                  <a:pt x="273399" y="266976"/>
                </a:lnTo>
                <a:lnTo>
                  <a:pt x="290079" y="252943"/>
                </a:lnTo>
                <a:lnTo>
                  <a:pt x="310594" y="245483"/>
                </a:lnTo>
                <a:lnTo>
                  <a:pt x="393498" y="245483"/>
                </a:lnTo>
                <a:lnTo>
                  <a:pt x="370981" y="229584"/>
                </a:lnTo>
                <a:lnTo>
                  <a:pt x="325219" y="218488"/>
                </a:lnTo>
                <a:close/>
              </a:path>
              <a:path w="771525" h="2608579">
                <a:moveTo>
                  <a:pt x="340669" y="315513"/>
                </a:moveTo>
                <a:lnTo>
                  <a:pt x="334446" y="317869"/>
                </a:lnTo>
                <a:lnTo>
                  <a:pt x="330959" y="323846"/>
                </a:lnTo>
                <a:lnTo>
                  <a:pt x="332755" y="331196"/>
                </a:lnTo>
                <a:lnTo>
                  <a:pt x="341266" y="357140"/>
                </a:lnTo>
                <a:lnTo>
                  <a:pt x="324869" y="366451"/>
                </a:lnTo>
                <a:lnTo>
                  <a:pt x="359291" y="366451"/>
                </a:lnTo>
                <a:lnTo>
                  <a:pt x="360617" y="364799"/>
                </a:lnTo>
                <a:lnTo>
                  <a:pt x="361580" y="348928"/>
                </a:lnTo>
                <a:lnTo>
                  <a:pt x="355982" y="332909"/>
                </a:lnTo>
                <a:lnTo>
                  <a:pt x="347081" y="319029"/>
                </a:lnTo>
                <a:lnTo>
                  <a:pt x="340669" y="315513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84270" y="6667950"/>
            <a:ext cx="771525" cy="2476500"/>
          </a:xfrm>
          <a:custGeom>
            <a:avLst/>
            <a:gdLst/>
            <a:ahLst/>
            <a:cxnLst/>
            <a:rect l="l" t="t" r="r" b="b"/>
            <a:pathLst>
              <a:path w="771525" h="2476500">
                <a:moveTo>
                  <a:pt x="343186" y="15518"/>
                </a:moveTo>
                <a:lnTo>
                  <a:pt x="219174" y="15518"/>
                </a:lnTo>
                <a:lnTo>
                  <a:pt x="269890" y="17754"/>
                </a:lnTo>
                <a:lnTo>
                  <a:pt x="320713" y="25386"/>
                </a:lnTo>
                <a:lnTo>
                  <a:pt x="370130" y="37693"/>
                </a:lnTo>
                <a:lnTo>
                  <a:pt x="416626" y="53955"/>
                </a:lnTo>
                <a:lnTo>
                  <a:pt x="461250" y="74800"/>
                </a:lnTo>
                <a:lnTo>
                  <a:pt x="501911" y="99416"/>
                </a:lnTo>
                <a:lnTo>
                  <a:pt x="538784" y="127516"/>
                </a:lnTo>
                <a:lnTo>
                  <a:pt x="572046" y="158813"/>
                </a:lnTo>
                <a:lnTo>
                  <a:pt x="601872" y="193019"/>
                </a:lnTo>
                <a:lnTo>
                  <a:pt x="628439" y="229847"/>
                </a:lnTo>
                <a:lnTo>
                  <a:pt x="651922" y="269008"/>
                </a:lnTo>
                <a:lnTo>
                  <a:pt x="672498" y="310217"/>
                </a:lnTo>
                <a:lnTo>
                  <a:pt x="690343" y="353184"/>
                </a:lnTo>
                <a:lnTo>
                  <a:pt x="705633" y="397623"/>
                </a:lnTo>
                <a:lnTo>
                  <a:pt x="718543" y="443247"/>
                </a:lnTo>
                <a:lnTo>
                  <a:pt x="729249" y="489767"/>
                </a:lnTo>
                <a:lnTo>
                  <a:pt x="737929" y="536897"/>
                </a:lnTo>
                <a:lnTo>
                  <a:pt x="744757" y="584348"/>
                </a:lnTo>
                <a:lnTo>
                  <a:pt x="749910" y="631834"/>
                </a:lnTo>
                <a:lnTo>
                  <a:pt x="753564" y="679067"/>
                </a:lnTo>
                <a:lnTo>
                  <a:pt x="755895" y="725760"/>
                </a:lnTo>
                <a:lnTo>
                  <a:pt x="757079" y="771624"/>
                </a:lnTo>
                <a:lnTo>
                  <a:pt x="757291" y="816374"/>
                </a:lnTo>
                <a:lnTo>
                  <a:pt x="756628" y="867580"/>
                </a:lnTo>
                <a:lnTo>
                  <a:pt x="755165" y="918858"/>
                </a:lnTo>
                <a:lnTo>
                  <a:pt x="752940" y="970193"/>
                </a:lnTo>
                <a:lnTo>
                  <a:pt x="749994" y="1021571"/>
                </a:lnTo>
                <a:lnTo>
                  <a:pt x="746363" y="1072978"/>
                </a:lnTo>
                <a:lnTo>
                  <a:pt x="742086" y="1124400"/>
                </a:lnTo>
                <a:lnTo>
                  <a:pt x="737203" y="1175821"/>
                </a:lnTo>
                <a:lnTo>
                  <a:pt x="731751" y="1227229"/>
                </a:lnTo>
                <a:lnTo>
                  <a:pt x="725769" y="1278609"/>
                </a:lnTo>
                <a:lnTo>
                  <a:pt x="719296" y="1329947"/>
                </a:lnTo>
                <a:lnTo>
                  <a:pt x="712369" y="1381228"/>
                </a:lnTo>
                <a:lnTo>
                  <a:pt x="705029" y="1432439"/>
                </a:lnTo>
                <a:lnTo>
                  <a:pt x="697312" y="1483564"/>
                </a:lnTo>
                <a:lnTo>
                  <a:pt x="689258" y="1534592"/>
                </a:lnTo>
                <a:lnTo>
                  <a:pt x="680905" y="1585505"/>
                </a:lnTo>
                <a:lnTo>
                  <a:pt x="672292" y="1636292"/>
                </a:lnTo>
                <a:lnTo>
                  <a:pt x="663458" y="1686937"/>
                </a:lnTo>
                <a:lnTo>
                  <a:pt x="654440" y="1737426"/>
                </a:lnTo>
                <a:lnTo>
                  <a:pt x="645277" y="1787746"/>
                </a:lnTo>
                <a:lnTo>
                  <a:pt x="626364" y="1890027"/>
                </a:lnTo>
                <a:lnTo>
                  <a:pt x="617136" y="1941318"/>
                </a:lnTo>
                <a:lnTo>
                  <a:pt x="608377" y="1992710"/>
                </a:lnTo>
                <a:lnTo>
                  <a:pt x="600323" y="2044200"/>
                </a:lnTo>
                <a:lnTo>
                  <a:pt x="593210" y="2095790"/>
                </a:lnTo>
                <a:lnTo>
                  <a:pt x="587275" y="2147478"/>
                </a:lnTo>
                <a:lnTo>
                  <a:pt x="582755" y="2199264"/>
                </a:lnTo>
                <a:lnTo>
                  <a:pt x="579680" y="2246539"/>
                </a:lnTo>
                <a:lnTo>
                  <a:pt x="577904" y="2293418"/>
                </a:lnTo>
                <a:lnTo>
                  <a:pt x="578311" y="2340079"/>
                </a:lnTo>
                <a:lnTo>
                  <a:pt x="581783" y="2386701"/>
                </a:lnTo>
                <a:lnTo>
                  <a:pt x="589206" y="2433465"/>
                </a:lnTo>
                <a:lnTo>
                  <a:pt x="594963" y="2460885"/>
                </a:lnTo>
                <a:lnTo>
                  <a:pt x="598491" y="2476049"/>
                </a:lnTo>
                <a:lnTo>
                  <a:pt x="626839" y="2476049"/>
                </a:lnTo>
                <a:lnTo>
                  <a:pt x="622545" y="2458037"/>
                </a:lnTo>
                <a:lnTo>
                  <a:pt x="616346" y="2428677"/>
                </a:lnTo>
                <a:lnTo>
                  <a:pt x="607924" y="2380020"/>
                </a:lnTo>
                <a:lnTo>
                  <a:pt x="602651" y="2331079"/>
                </a:lnTo>
                <a:lnTo>
                  <a:pt x="600190" y="2281934"/>
                </a:lnTo>
                <a:lnTo>
                  <a:pt x="600207" y="2232664"/>
                </a:lnTo>
                <a:lnTo>
                  <a:pt x="602365" y="2183348"/>
                </a:lnTo>
                <a:lnTo>
                  <a:pt x="606327" y="2134065"/>
                </a:lnTo>
                <a:lnTo>
                  <a:pt x="611758" y="2084895"/>
                </a:lnTo>
                <a:lnTo>
                  <a:pt x="618321" y="2035918"/>
                </a:lnTo>
                <a:lnTo>
                  <a:pt x="625681" y="1987212"/>
                </a:lnTo>
                <a:lnTo>
                  <a:pt x="633540" y="1937862"/>
                </a:lnTo>
                <a:lnTo>
                  <a:pt x="641538" y="1888546"/>
                </a:lnTo>
                <a:lnTo>
                  <a:pt x="649635" y="1839257"/>
                </a:lnTo>
                <a:lnTo>
                  <a:pt x="674140" y="1691473"/>
                </a:lnTo>
                <a:lnTo>
                  <a:pt x="682250" y="1642213"/>
                </a:lnTo>
                <a:lnTo>
                  <a:pt x="690267" y="1592941"/>
                </a:lnTo>
                <a:lnTo>
                  <a:pt x="698151" y="1543648"/>
                </a:lnTo>
                <a:lnTo>
                  <a:pt x="705865" y="1494327"/>
                </a:lnTo>
                <a:lnTo>
                  <a:pt x="713369" y="1444971"/>
                </a:lnTo>
                <a:lnTo>
                  <a:pt x="720625" y="1395570"/>
                </a:lnTo>
                <a:lnTo>
                  <a:pt x="727594" y="1346118"/>
                </a:lnTo>
                <a:lnTo>
                  <a:pt x="734238" y="1296607"/>
                </a:lnTo>
                <a:lnTo>
                  <a:pt x="740517" y="1247028"/>
                </a:lnTo>
                <a:lnTo>
                  <a:pt x="746394" y="1197374"/>
                </a:lnTo>
                <a:lnTo>
                  <a:pt x="752134" y="1144752"/>
                </a:lnTo>
                <a:lnTo>
                  <a:pt x="757308" y="1092058"/>
                </a:lnTo>
                <a:lnTo>
                  <a:pt x="761825" y="1039300"/>
                </a:lnTo>
                <a:lnTo>
                  <a:pt x="765589" y="986487"/>
                </a:lnTo>
                <a:lnTo>
                  <a:pt x="768506" y="933629"/>
                </a:lnTo>
                <a:lnTo>
                  <a:pt x="770482" y="880734"/>
                </a:lnTo>
                <a:lnTo>
                  <a:pt x="771423" y="827813"/>
                </a:lnTo>
                <a:lnTo>
                  <a:pt x="771236" y="774873"/>
                </a:lnTo>
                <a:lnTo>
                  <a:pt x="769826" y="721924"/>
                </a:lnTo>
                <a:lnTo>
                  <a:pt x="767437" y="674363"/>
                </a:lnTo>
                <a:lnTo>
                  <a:pt x="763797" y="626539"/>
                </a:lnTo>
                <a:lnTo>
                  <a:pt x="758685" y="578652"/>
                </a:lnTo>
                <a:lnTo>
                  <a:pt x="751879" y="530902"/>
                </a:lnTo>
                <a:lnTo>
                  <a:pt x="743156" y="483487"/>
                </a:lnTo>
                <a:lnTo>
                  <a:pt x="732296" y="436608"/>
                </a:lnTo>
                <a:lnTo>
                  <a:pt x="719076" y="390465"/>
                </a:lnTo>
                <a:lnTo>
                  <a:pt x="703276" y="345258"/>
                </a:lnTo>
                <a:lnTo>
                  <a:pt x="684672" y="301186"/>
                </a:lnTo>
                <a:lnTo>
                  <a:pt x="662943" y="258537"/>
                </a:lnTo>
                <a:lnTo>
                  <a:pt x="638022" y="217954"/>
                </a:lnTo>
                <a:lnTo>
                  <a:pt x="609913" y="179832"/>
                </a:lnTo>
                <a:lnTo>
                  <a:pt x="578624" y="144569"/>
                </a:lnTo>
                <a:lnTo>
                  <a:pt x="544159" y="112561"/>
                </a:lnTo>
                <a:lnTo>
                  <a:pt x="506525" y="84205"/>
                </a:lnTo>
                <a:lnTo>
                  <a:pt x="465727" y="59897"/>
                </a:lnTo>
                <a:lnTo>
                  <a:pt x="421770" y="40035"/>
                </a:lnTo>
                <a:lnTo>
                  <a:pt x="380976" y="25859"/>
                </a:lnTo>
                <a:lnTo>
                  <a:pt x="343186" y="15518"/>
                </a:lnTo>
                <a:close/>
              </a:path>
              <a:path w="771525" h="2476500">
                <a:moveTo>
                  <a:pt x="241310" y="0"/>
                </a:moveTo>
                <a:lnTo>
                  <a:pt x="194030" y="1081"/>
                </a:lnTo>
                <a:lnTo>
                  <a:pt x="148908" y="9086"/>
                </a:lnTo>
                <a:lnTo>
                  <a:pt x="107453" y="25258"/>
                </a:lnTo>
                <a:lnTo>
                  <a:pt x="71179" y="50840"/>
                </a:lnTo>
                <a:lnTo>
                  <a:pt x="41595" y="87076"/>
                </a:lnTo>
                <a:lnTo>
                  <a:pt x="21740" y="126759"/>
                </a:lnTo>
                <a:lnTo>
                  <a:pt x="8343" y="169583"/>
                </a:lnTo>
                <a:lnTo>
                  <a:pt x="1172" y="214515"/>
                </a:lnTo>
                <a:lnTo>
                  <a:pt x="0" y="260527"/>
                </a:lnTo>
                <a:lnTo>
                  <a:pt x="4594" y="306587"/>
                </a:lnTo>
                <a:lnTo>
                  <a:pt x="14725" y="351665"/>
                </a:lnTo>
                <a:lnTo>
                  <a:pt x="30162" y="394731"/>
                </a:lnTo>
                <a:lnTo>
                  <a:pt x="50677" y="434755"/>
                </a:lnTo>
                <a:lnTo>
                  <a:pt x="76037" y="470705"/>
                </a:lnTo>
                <a:lnTo>
                  <a:pt x="109176" y="503654"/>
                </a:lnTo>
                <a:lnTo>
                  <a:pt x="146637" y="528398"/>
                </a:lnTo>
                <a:lnTo>
                  <a:pt x="187106" y="544803"/>
                </a:lnTo>
                <a:lnTo>
                  <a:pt x="229267" y="552740"/>
                </a:lnTo>
                <a:lnTo>
                  <a:pt x="271807" y="552074"/>
                </a:lnTo>
                <a:lnTo>
                  <a:pt x="313411" y="542674"/>
                </a:lnTo>
                <a:lnTo>
                  <a:pt x="314146" y="542333"/>
                </a:lnTo>
                <a:lnTo>
                  <a:pt x="236014" y="542333"/>
                </a:lnTo>
                <a:lnTo>
                  <a:pt x="194438" y="536019"/>
                </a:lnTo>
                <a:lnTo>
                  <a:pt x="156475" y="520812"/>
                </a:lnTo>
                <a:lnTo>
                  <a:pt x="122361" y="497930"/>
                </a:lnTo>
                <a:lnTo>
                  <a:pt x="92337" y="468591"/>
                </a:lnTo>
                <a:lnTo>
                  <a:pt x="66638" y="434013"/>
                </a:lnTo>
                <a:lnTo>
                  <a:pt x="45504" y="395415"/>
                </a:lnTo>
                <a:lnTo>
                  <a:pt x="29172" y="354013"/>
                </a:lnTo>
                <a:lnTo>
                  <a:pt x="17880" y="311027"/>
                </a:lnTo>
                <a:lnTo>
                  <a:pt x="11867" y="267674"/>
                </a:lnTo>
                <a:lnTo>
                  <a:pt x="11370" y="225172"/>
                </a:lnTo>
                <a:lnTo>
                  <a:pt x="16627" y="184739"/>
                </a:lnTo>
                <a:lnTo>
                  <a:pt x="30848" y="138507"/>
                </a:lnTo>
                <a:lnTo>
                  <a:pt x="53476" y="96159"/>
                </a:lnTo>
                <a:lnTo>
                  <a:pt x="84339" y="60393"/>
                </a:lnTo>
                <a:lnTo>
                  <a:pt x="123265" y="33906"/>
                </a:lnTo>
                <a:lnTo>
                  <a:pt x="170081" y="19398"/>
                </a:lnTo>
                <a:lnTo>
                  <a:pt x="219174" y="15518"/>
                </a:lnTo>
                <a:lnTo>
                  <a:pt x="343186" y="15518"/>
                </a:lnTo>
                <a:lnTo>
                  <a:pt x="336294" y="13632"/>
                </a:lnTo>
                <a:lnTo>
                  <a:pt x="289235" y="4598"/>
                </a:lnTo>
                <a:lnTo>
                  <a:pt x="241310" y="0"/>
                </a:lnTo>
                <a:close/>
              </a:path>
              <a:path w="771525" h="2476500">
                <a:moveTo>
                  <a:pt x="393498" y="245483"/>
                </a:moveTo>
                <a:lnTo>
                  <a:pt x="310594" y="245483"/>
                </a:lnTo>
                <a:lnTo>
                  <a:pt x="350881" y="249288"/>
                </a:lnTo>
                <a:lnTo>
                  <a:pt x="387653" y="269769"/>
                </a:lnTo>
                <a:lnTo>
                  <a:pt x="415873" y="301722"/>
                </a:lnTo>
                <a:lnTo>
                  <a:pt x="430507" y="339946"/>
                </a:lnTo>
                <a:lnTo>
                  <a:pt x="430335" y="384769"/>
                </a:lnTo>
                <a:lnTo>
                  <a:pt x="417278" y="427672"/>
                </a:lnTo>
                <a:lnTo>
                  <a:pt x="393574" y="466578"/>
                </a:lnTo>
                <a:lnTo>
                  <a:pt x="361462" y="499408"/>
                </a:lnTo>
                <a:lnTo>
                  <a:pt x="323179" y="524086"/>
                </a:lnTo>
                <a:lnTo>
                  <a:pt x="280965" y="538536"/>
                </a:lnTo>
                <a:lnTo>
                  <a:pt x="236014" y="542333"/>
                </a:lnTo>
                <a:lnTo>
                  <a:pt x="314146" y="542333"/>
                </a:lnTo>
                <a:lnTo>
                  <a:pt x="352764" y="524408"/>
                </a:lnTo>
                <a:lnTo>
                  <a:pt x="388551" y="497143"/>
                </a:lnTo>
                <a:lnTo>
                  <a:pt x="419458" y="460748"/>
                </a:lnTo>
                <a:lnTo>
                  <a:pt x="440355" y="422896"/>
                </a:lnTo>
                <a:lnTo>
                  <a:pt x="452994" y="381203"/>
                </a:lnTo>
                <a:lnTo>
                  <a:pt x="454168" y="338342"/>
                </a:lnTo>
                <a:lnTo>
                  <a:pt x="440667" y="296982"/>
                </a:lnTo>
                <a:lnTo>
                  <a:pt x="410739" y="257657"/>
                </a:lnTo>
                <a:lnTo>
                  <a:pt x="393498" y="245483"/>
                </a:lnTo>
                <a:close/>
              </a:path>
              <a:path w="771525" h="2476500">
                <a:moveTo>
                  <a:pt x="325219" y="218488"/>
                </a:moveTo>
                <a:lnTo>
                  <a:pt x="277282" y="230091"/>
                </a:lnTo>
                <a:lnTo>
                  <a:pt x="244754" y="259910"/>
                </a:lnTo>
                <a:lnTo>
                  <a:pt x="229760" y="300765"/>
                </a:lnTo>
                <a:lnTo>
                  <a:pt x="235543" y="342617"/>
                </a:lnTo>
                <a:lnTo>
                  <a:pt x="265344" y="375430"/>
                </a:lnTo>
                <a:lnTo>
                  <a:pt x="286361" y="385377"/>
                </a:lnTo>
                <a:lnTo>
                  <a:pt x="307571" y="390044"/>
                </a:lnTo>
                <a:lnTo>
                  <a:pt x="328791" y="388106"/>
                </a:lnTo>
                <a:lnTo>
                  <a:pt x="349837" y="378236"/>
                </a:lnTo>
                <a:lnTo>
                  <a:pt x="359291" y="366451"/>
                </a:lnTo>
                <a:lnTo>
                  <a:pt x="324869" y="366451"/>
                </a:lnTo>
                <a:lnTo>
                  <a:pt x="298965" y="364332"/>
                </a:lnTo>
                <a:lnTo>
                  <a:pt x="260167" y="334086"/>
                </a:lnTo>
                <a:lnTo>
                  <a:pt x="255082" y="305948"/>
                </a:lnTo>
                <a:lnTo>
                  <a:pt x="261438" y="285379"/>
                </a:lnTo>
                <a:lnTo>
                  <a:pt x="273399" y="266976"/>
                </a:lnTo>
                <a:lnTo>
                  <a:pt x="290079" y="252943"/>
                </a:lnTo>
                <a:lnTo>
                  <a:pt x="310594" y="245483"/>
                </a:lnTo>
                <a:lnTo>
                  <a:pt x="393498" y="245483"/>
                </a:lnTo>
                <a:lnTo>
                  <a:pt x="370981" y="229584"/>
                </a:lnTo>
                <a:lnTo>
                  <a:pt x="325219" y="218488"/>
                </a:lnTo>
                <a:close/>
              </a:path>
              <a:path w="771525" h="2476500">
                <a:moveTo>
                  <a:pt x="340669" y="315513"/>
                </a:moveTo>
                <a:lnTo>
                  <a:pt x="334446" y="317869"/>
                </a:lnTo>
                <a:lnTo>
                  <a:pt x="330959" y="323846"/>
                </a:lnTo>
                <a:lnTo>
                  <a:pt x="332755" y="331196"/>
                </a:lnTo>
                <a:lnTo>
                  <a:pt x="341266" y="357140"/>
                </a:lnTo>
                <a:lnTo>
                  <a:pt x="324869" y="366451"/>
                </a:lnTo>
                <a:lnTo>
                  <a:pt x="359291" y="366451"/>
                </a:lnTo>
                <a:lnTo>
                  <a:pt x="360617" y="364799"/>
                </a:lnTo>
                <a:lnTo>
                  <a:pt x="361580" y="348928"/>
                </a:lnTo>
                <a:lnTo>
                  <a:pt x="355982" y="332909"/>
                </a:lnTo>
                <a:lnTo>
                  <a:pt x="347081" y="319029"/>
                </a:lnTo>
                <a:lnTo>
                  <a:pt x="340669" y="315513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869548" y="7173662"/>
            <a:ext cx="487045" cy="1644650"/>
          </a:xfrm>
          <a:custGeom>
            <a:avLst/>
            <a:gdLst/>
            <a:ahLst/>
            <a:cxnLst/>
            <a:rect l="l" t="t" r="r" b="b"/>
            <a:pathLst>
              <a:path w="487044" h="1644650">
                <a:moveTo>
                  <a:pt x="349199" y="0"/>
                </a:moveTo>
                <a:lnTo>
                  <a:pt x="303978" y="3054"/>
                </a:lnTo>
                <a:lnTo>
                  <a:pt x="259986" y="12402"/>
                </a:lnTo>
                <a:lnTo>
                  <a:pt x="220435" y="25398"/>
                </a:lnTo>
                <a:lnTo>
                  <a:pt x="177055" y="46790"/>
                </a:lnTo>
                <a:lnTo>
                  <a:pt x="138778" y="74973"/>
                </a:lnTo>
                <a:lnTo>
                  <a:pt x="105618" y="108921"/>
                </a:lnTo>
                <a:lnTo>
                  <a:pt x="77591" y="147610"/>
                </a:lnTo>
                <a:lnTo>
                  <a:pt x="54713" y="190015"/>
                </a:lnTo>
                <a:lnTo>
                  <a:pt x="34882" y="240542"/>
                </a:lnTo>
                <a:lnTo>
                  <a:pt x="20415" y="293060"/>
                </a:lnTo>
                <a:lnTo>
                  <a:pt x="10496" y="346836"/>
                </a:lnTo>
                <a:lnTo>
                  <a:pt x="4310" y="401137"/>
                </a:lnTo>
                <a:lnTo>
                  <a:pt x="1042" y="455229"/>
                </a:lnTo>
                <a:lnTo>
                  <a:pt x="0" y="505290"/>
                </a:lnTo>
                <a:lnTo>
                  <a:pt x="624" y="555331"/>
                </a:lnTo>
                <a:lnTo>
                  <a:pt x="2717" y="605334"/>
                </a:lnTo>
                <a:lnTo>
                  <a:pt x="6079" y="655280"/>
                </a:lnTo>
                <a:lnTo>
                  <a:pt x="10511" y="705150"/>
                </a:lnTo>
                <a:lnTo>
                  <a:pt x="15812" y="754924"/>
                </a:lnTo>
                <a:lnTo>
                  <a:pt x="21860" y="804981"/>
                </a:lnTo>
                <a:lnTo>
                  <a:pt x="28520" y="854925"/>
                </a:lnTo>
                <a:lnTo>
                  <a:pt x="35695" y="904776"/>
                </a:lnTo>
                <a:lnTo>
                  <a:pt x="43282" y="954554"/>
                </a:lnTo>
                <a:lnTo>
                  <a:pt x="51184" y="1004279"/>
                </a:lnTo>
                <a:lnTo>
                  <a:pt x="59299" y="1053971"/>
                </a:lnTo>
                <a:lnTo>
                  <a:pt x="75770" y="1153338"/>
                </a:lnTo>
                <a:lnTo>
                  <a:pt x="83927" y="1203052"/>
                </a:lnTo>
                <a:lnTo>
                  <a:pt x="91898" y="1252815"/>
                </a:lnTo>
                <a:lnTo>
                  <a:pt x="98680" y="1298933"/>
                </a:lnTo>
                <a:lnTo>
                  <a:pt x="104097" y="1345380"/>
                </a:lnTo>
                <a:lnTo>
                  <a:pt x="107432" y="1391988"/>
                </a:lnTo>
                <a:lnTo>
                  <a:pt x="107970" y="1438587"/>
                </a:lnTo>
                <a:lnTo>
                  <a:pt x="104995" y="1485008"/>
                </a:lnTo>
                <a:lnTo>
                  <a:pt x="97791" y="1531085"/>
                </a:lnTo>
                <a:lnTo>
                  <a:pt x="91555" y="1559881"/>
                </a:lnTo>
                <a:lnTo>
                  <a:pt x="79966" y="1603085"/>
                </a:lnTo>
                <a:lnTo>
                  <a:pt x="64166" y="1644163"/>
                </a:lnTo>
                <a:lnTo>
                  <a:pt x="81525" y="1644163"/>
                </a:lnTo>
                <a:lnTo>
                  <a:pt x="107094" y="1569596"/>
                </a:lnTo>
                <a:lnTo>
                  <a:pt x="120330" y="1497275"/>
                </a:lnTo>
                <a:lnTo>
                  <a:pt x="122092" y="1460542"/>
                </a:lnTo>
                <a:lnTo>
                  <a:pt x="121274" y="1423686"/>
                </a:lnTo>
                <a:lnTo>
                  <a:pt x="113961" y="1334280"/>
                </a:lnTo>
                <a:lnTo>
                  <a:pt x="106909" y="1282235"/>
                </a:lnTo>
                <a:lnTo>
                  <a:pt x="98415" y="1230350"/>
                </a:lnTo>
                <a:lnTo>
                  <a:pt x="89089" y="1178629"/>
                </a:lnTo>
                <a:lnTo>
                  <a:pt x="79541" y="1127072"/>
                </a:lnTo>
                <a:lnTo>
                  <a:pt x="70439" y="1076800"/>
                </a:lnTo>
                <a:lnTo>
                  <a:pt x="61601" y="1026272"/>
                </a:lnTo>
                <a:lnTo>
                  <a:pt x="53122" y="975525"/>
                </a:lnTo>
                <a:lnTo>
                  <a:pt x="45100" y="924593"/>
                </a:lnTo>
                <a:lnTo>
                  <a:pt x="37631" y="873513"/>
                </a:lnTo>
                <a:lnTo>
                  <a:pt x="30811" y="822320"/>
                </a:lnTo>
                <a:lnTo>
                  <a:pt x="24738" y="771049"/>
                </a:lnTo>
                <a:lnTo>
                  <a:pt x="19507" y="719735"/>
                </a:lnTo>
                <a:lnTo>
                  <a:pt x="15215" y="668415"/>
                </a:lnTo>
                <a:lnTo>
                  <a:pt x="11959" y="617123"/>
                </a:lnTo>
                <a:lnTo>
                  <a:pt x="9836" y="565895"/>
                </a:lnTo>
                <a:lnTo>
                  <a:pt x="8942" y="514767"/>
                </a:lnTo>
                <a:lnTo>
                  <a:pt x="9428" y="469767"/>
                </a:lnTo>
                <a:lnTo>
                  <a:pt x="11611" y="423269"/>
                </a:lnTo>
                <a:lnTo>
                  <a:pt x="15931" y="375993"/>
                </a:lnTo>
                <a:lnTo>
                  <a:pt x="22830" y="328658"/>
                </a:lnTo>
                <a:lnTo>
                  <a:pt x="32747" y="281983"/>
                </a:lnTo>
                <a:lnTo>
                  <a:pt x="46085" y="236815"/>
                </a:lnTo>
                <a:lnTo>
                  <a:pt x="63397" y="193491"/>
                </a:lnTo>
                <a:lnTo>
                  <a:pt x="85012" y="153112"/>
                </a:lnTo>
                <a:lnTo>
                  <a:pt x="111406" y="116271"/>
                </a:lnTo>
                <a:lnTo>
                  <a:pt x="143021" y="83686"/>
                </a:lnTo>
                <a:lnTo>
                  <a:pt x="180297" y="56076"/>
                </a:lnTo>
                <a:lnTo>
                  <a:pt x="223673" y="34161"/>
                </a:lnTo>
                <a:lnTo>
                  <a:pt x="260636" y="21719"/>
                </a:lnTo>
                <a:lnTo>
                  <a:pt x="300102" y="13350"/>
                </a:lnTo>
                <a:lnTo>
                  <a:pt x="340206" y="9942"/>
                </a:lnTo>
                <a:lnTo>
                  <a:pt x="401273" y="9942"/>
                </a:lnTo>
                <a:lnTo>
                  <a:pt x="392432" y="5882"/>
                </a:lnTo>
                <a:lnTo>
                  <a:pt x="349199" y="0"/>
                </a:lnTo>
                <a:close/>
              </a:path>
              <a:path w="487044" h="1644650">
                <a:moveTo>
                  <a:pt x="281290" y="137878"/>
                </a:moveTo>
                <a:lnTo>
                  <a:pt x="252447" y="144872"/>
                </a:lnTo>
                <a:lnTo>
                  <a:pt x="227387" y="162569"/>
                </a:lnTo>
                <a:lnTo>
                  <a:pt x="208522" y="187361"/>
                </a:lnTo>
                <a:lnTo>
                  <a:pt x="200010" y="213436"/>
                </a:lnTo>
                <a:lnTo>
                  <a:pt x="200649" y="236815"/>
                </a:lnTo>
                <a:lnTo>
                  <a:pt x="221883" y="290587"/>
                </a:lnTo>
                <a:lnTo>
                  <a:pt x="252319" y="322838"/>
                </a:lnTo>
                <a:lnTo>
                  <a:pt x="288741" y="342232"/>
                </a:lnTo>
                <a:lnTo>
                  <a:pt x="328353" y="349051"/>
                </a:lnTo>
                <a:lnTo>
                  <a:pt x="368359" y="343577"/>
                </a:lnTo>
                <a:lnTo>
                  <a:pt x="374388" y="340773"/>
                </a:lnTo>
                <a:lnTo>
                  <a:pt x="350907" y="340773"/>
                </a:lnTo>
                <a:lnTo>
                  <a:pt x="309195" y="339621"/>
                </a:lnTo>
                <a:lnTo>
                  <a:pt x="270119" y="323460"/>
                </a:lnTo>
                <a:lnTo>
                  <a:pt x="238209" y="294266"/>
                </a:lnTo>
                <a:lnTo>
                  <a:pt x="218223" y="256457"/>
                </a:lnTo>
                <a:lnTo>
                  <a:pt x="214923" y="214450"/>
                </a:lnTo>
                <a:lnTo>
                  <a:pt x="224150" y="190351"/>
                </a:lnTo>
                <a:lnTo>
                  <a:pt x="241941" y="170206"/>
                </a:lnTo>
                <a:lnTo>
                  <a:pt x="265120" y="157297"/>
                </a:lnTo>
                <a:lnTo>
                  <a:pt x="290513" y="154900"/>
                </a:lnTo>
                <a:lnTo>
                  <a:pt x="322093" y="154900"/>
                </a:lnTo>
                <a:lnTo>
                  <a:pt x="311507" y="145197"/>
                </a:lnTo>
                <a:lnTo>
                  <a:pt x="281290" y="137878"/>
                </a:lnTo>
                <a:close/>
              </a:path>
              <a:path w="487044" h="1644650">
                <a:moveTo>
                  <a:pt x="401273" y="9942"/>
                </a:moveTo>
                <a:lnTo>
                  <a:pt x="340206" y="9942"/>
                </a:lnTo>
                <a:lnTo>
                  <a:pt x="379083" y="12380"/>
                </a:lnTo>
                <a:lnTo>
                  <a:pt x="415197" y="25062"/>
                </a:lnTo>
                <a:lnTo>
                  <a:pt x="443501" y="48874"/>
                </a:lnTo>
                <a:lnTo>
                  <a:pt x="463780" y="80496"/>
                </a:lnTo>
                <a:lnTo>
                  <a:pt x="475819" y="116609"/>
                </a:lnTo>
                <a:lnTo>
                  <a:pt x="479421" y="155375"/>
                </a:lnTo>
                <a:lnTo>
                  <a:pt x="475030" y="196212"/>
                </a:lnTo>
                <a:lnTo>
                  <a:pt x="463152" y="236529"/>
                </a:lnTo>
                <a:lnTo>
                  <a:pt x="444295" y="273735"/>
                </a:lnTo>
                <a:lnTo>
                  <a:pt x="418963" y="305239"/>
                </a:lnTo>
                <a:lnTo>
                  <a:pt x="387665" y="328448"/>
                </a:lnTo>
                <a:lnTo>
                  <a:pt x="350907" y="340773"/>
                </a:lnTo>
                <a:lnTo>
                  <a:pt x="374388" y="340773"/>
                </a:lnTo>
                <a:lnTo>
                  <a:pt x="438367" y="296873"/>
                </a:lnTo>
                <a:lnTo>
                  <a:pt x="464951" y="254200"/>
                </a:lnTo>
                <a:lnTo>
                  <a:pt x="481260" y="204892"/>
                </a:lnTo>
                <a:lnTo>
                  <a:pt x="486448" y="152736"/>
                </a:lnTo>
                <a:lnTo>
                  <a:pt x="479671" y="101523"/>
                </a:lnTo>
                <a:lnTo>
                  <a:pt x="460084" y="55040"/>
                </a:lnTo>
                <a:lnTo>
                  <a:pt x="430466" y="23347"/>
                </a:lnTo>
                <a:lnTo>
                  <a:pt x="401273" y="9942"/>
                </a:lnTo>
                <a:close/>
              </a:path>
              <a:path w="487044" h="1644650">
                <a:moveTo>
                  <a:pt x="271559" y="199042"/>
                </a:moveTo>
                <a:lnTo>
                  <a:pt x="267514" y="201255"/>
                </a:lnTo>
                <a:lnTo>
                  <a:pt x="261900" y="210009"/>
                </a:lnTo>
                <a:lnTo>
                  <a:pt x="258371" y="220108"/>
                </a:lnTo>
                <a:lnTo>
                  <a:pt x="258979" y="230112"/>
                </a:lnTo>
                <a:lnTo>
                  <a:pt x="265774" y="238580"/>
                </a:lnTo>
                <a:lnTo>
                  <a:pt x="279047" y="244803"/>
                </a:lnTo>
                <a:lnTo>
                  <a:pt x="292425" y="246027"/>
                </a:lnTo>
                <a:lnTo>
                  <a:pt x="305793" y="243086"/>
                </a:lnTo>
                <a:lnTo>
                  <a:pt x="319038" y="236815"/>
                </a:lnTo>
                <a:lnTo>
                  <a:pt x="324181" y="231152"/>
                </a:lnTo>
                <a:lnTo>
                  <a:pt x="281517" y="231152"/>
                </a:lnTo>
                <a:lnTo>
                  <a:pt x="271180" y="225284"/>
                </a:lnTo>
                <a:lnTo>
                  <a:pt x="276543" y="208926"/>
                </a:lnTo>
                <a:lnTo>
                  <a:pt x="277678" y="204294"/>
                </a:lnTo>
                <a:lnTo>
                  <a:pt x="275481" y="200528"/>
                </a:lnTo>
                <a:lnTo>
                  <a:pt x="271559" y="199042"/>
                </a:lnTo>
                <a:close/>
              </a:path>
              <a:path w="487044" h="1644650">
                <a:moveTo>
                  <a:pt x="322093" y="154900"/>
                </a:moveTo>
                <a:lnTo>
                  <a:pt x="290513" y="154900"/>
                </a:lnTo>
                <a:lnTo>
                  <a:pt x="303446" y="159599"/>
                </a:lnTo>
                <a:lnTo>
                  <a:pt x="313962" y="168446"/>
                </a:lnTo>
                <a:lnTo>
                  <a:pt x="321505" y="180048"/>
                </a:lnTo>
                <a:lnTo>
                  <a:pt x="325515" y="193013"/>
                </a:lnTo>
                <a:lnTo>
                  <a:pt x="325349" y="202328"/>
                </a:lnTo>
                <a:lnTo>
                  <a:pt x="297848" y="229812"/>
                </a:lnTo>
                <a:lnTo>
                  <a:pt x="281517" y="231152"/>
                </a:lnTo>
                <a:lnTo>
                  <a:pt x="324181" y="231152"/>
                </a:lnTo>
                <a:lnTo>
                  <a:pt x="337826" y="216131"/>
                </a:lnTo>
                <a:lnTo>
                  <a:pt x="341471" y="189749"/>
                </a:lnTo>
                <a:lnTo>
                  <a:pt x="332016" y="163995"/>
                </a:lnTo>
                <a:lnTo>
                  <a:pt x="322093" y="15490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974866" y="7459891"/>
            <a:ext cx="474980" cy="606425"/>
          </a:xfrm>
          <a:custGeom>
            <a:avLst/>
            <a:gdLst/>
            <a:ahLst/>
            <a:cxnLst/>
            <a:rect l="l" t="t" r="r" b="b"/>
            <a:pathLst>
              <a:path w="474980" h="606425">
                <a:moveTo>
                  <a:pt x="402283" y="431876"/>
                </a:moveTo>
                <a:lnTo>
                  <a:pt x="364032" y="431876"/>
                </a:lnTo>
                <a:lnTo>
                  <a:pt x="370429" y="433421"/>
                </a:lnTo>
                <a:lnTo>
                  <a:pt x="376542" y="437629"/>
                </a:lnTo>
                <a:lnTo>
                  <a:pt x="403806" y="471027"/>
                </a:lnTo>
                <a:lnTo>
                  <a:pt x="430671" y="526788"/>
                </a:lnTo>
                <a:lnTo>
                  <a:pt x="441345" y="571179"/>
                </a:lnTo>
                <a:lnTo>
                  <a:pt x="443047" y="581359"/>
                </a:lnTo>
                <a:lnTo>
                  <a:pt x="446038" y="590318"/>
                </a:lnTo>
                <a:lnTo>
                  <a:pt x="451637" y="597395"/>
                </a:lnTo>
                <a:lnTo>
                  <a:pt x="455828" y="600760"/>
                </a:lnTo>
                <a:lnTo>
                  <a:pt x="465518" y="606412"/>
                </a:lnTo>
                <a:lnTo>
                  <a:pt x="471804" y="603110"/>
                </a:lnTo>
                <a:lnTo>
                  <a:pt x="474789" y="597005"/>
                </a:lnTo>
                <a:lnTo>
                  <a:pt x="474495" y="586055"/>
                </a:lnTo>
                <a:lnTo>
                  <a:pt x="472342" y="573336"/>
                </a:lnTo>
                <a:lnTo>
                  <a:pt x="469747" y="561924"/>
                </a:lnTo>
                <a:lnTo>
                  <a:pt x="452224" y="509520"/>
                </a:lnTo>
                <a:lnTo>
                  <a:pt x="428739" y="466399"/>
                </a:lnTo>
                <a:lnTo>
                  <a:pt x="402283" y="431876"/>
                </a:lnTo>
                <a:close/>
              </a:path>
              <a:path w="474980" h="606425">
                <a:moveTo>
                  <a:pt x="60451" y="0"/>
                </a:moveTo>
                <a:lnTo>
                  <a:pt x="62522" y="10807"/>
                </a:lnTo>
                <a:lnTo>
                  <a:pt x="63347" y="18643"/>
                </a:lnTo>
                <a:lnTo>
                  <a:pt x="64320" y="32438"/>
                </a:lnTo>
                <a:lnTo>
                  <a:pt x="64375" y="50463"/>
                </a:lnTo>
                <a:lnTo>
                  <a:pt x="64296" y="77330"/>
                </a:lnTo>
                <a:lnTo>
                  <a:pt x="64422" y="87823"/>
                </a:lnTo>
                <a:lnTo>
                  <a:pt x="70904" y="142328"/>
                </a:lnTo>
                <a:lnTo>
                  <a:pt x="90284" y="194389"/>
                </a:lnTo>
                <a:lnTo>
                  <a:pt x="116065" y="235534"/>
                </a:lnTo>
                <a:lnTo>
                  <a:pt x="128625" y="249288"/>
                </a:lnTo>
                <a:lnTo>
                  <a:pt x="136486" y="258000"/>
                </a:lnTo>
                <a:lnTo>
                  <a:pt x="136690" y="263702"/>
                </a:lnTo>
                <a:lnTo>
                  <a:pt x="123507" y="264134"/>
                </a:lnTo>
                <a:lnTo>
                  <a:pt x="116293" y="265252"/>
                </a:lnTo>
                <a:lnTo>
                  <a:pt x="58042" y="283918"/>
                </a:lnTo>
                <a:lnTo>
                  <a:pt x="13334" y="313613"/>
                </a:lnTo>
                <a:lnTo>
                  <a:pt x="9893" y="316661"/>
                </a:lnTo>
                <a:lnTo>
                  <a:pt x="0" y="324840"/>
                </a:lnTo>
                <a:lnTo>
                  <a:pt x="9448" y="329425"/>
                </a:lnTo>
                <a:lnTo>
                  <a:pt x="16471" y="330873"/>
                </a:lnTo>
                <a:lnTo>
                  <a:pt x="18554" y="331622"/>
                </a:lnTo>
                <a:lnTo>
                  <a:pt x="28154" y="336175"/>
                </a:lnTo>
                <a:lnTo>
                  <a:pt x="37395" y="342290"/>
                </a:lnTo>
                <a:lnTo>
                  <a:pt x="46226" y="349167"/>
                </a:lnTo>
                <a:lnTo>
                  <a:pt x="71602" y="369966"/>
                </a:lnTo>
                <a:lnTo>
                  <a:pt x="80129" y="376909"/>
                </a:lnTo>
                <a:lnTo>
                  <a:pt x="124626" y="407758"/>
                </a:lnTo>
                <a:lnTo>
                  <a:pt x="164312" y="426008"/>
                </a:lnTo>
                <a:lnTo>
                  <a:pt x="208597" y="436956"/>
                </a:lnTo>
                <a:lnTo>
                  <a:pt x="256743" y="441020"/>
                </a:lnTo>
                <a:lnTo>
                  <a:pt x="269758" y="440407"/>
                </a:lnTo>
                <a:lnTo>
                  <a:pt x="296112" y="438723"/>
                </a:lnTo>
                <a:lnTo>
                  <a:pt x="316231" y="437629"/>
                </a:lnTo>
                <a:lnTo>
                  <a:pt x="322934" y="437070"/>
                </a:lnTo>
                <a:lnTo>
                  <a:pt x="336549" y="435711"/>
                </a:lnTo>
                <a:lnTo>
                  <a:pt x="343256" y="434785"/>
                </a:lnTo>
                <a:lnTo>
                  <a:pt x="350096" y="433598"/>
                </a:lnTo>
                <a:lnTo>
                  <a:pt x="357032" y="432509"/>
                </a:lnTo>
                <a:lnTo>
                  <a:pt x="364032" y="431876"/>
                </a:lnTo>
                <a:lnTo>
                  <a:pt x="402283" y="431876"/>
                </a:lnTo>
                <a:lnTo>
                  <a:pt x="401167" y="430420"/>
                </a:lnTo>
                <a:lnTo>
                  <a:pt x="371386" y="399440"/>
                </a:lnTo>
                <a:lnTo>
                  <a:pt x="358798" y="387959"/>
                </a:lnTo>
                <a:lnTo>
                  <a:pt x="346103" y="377367"/>
                </a:lnTo>
                <a:lnTo>
                  <a:pt x="319430" y="356209"/>
                </a:lnTo>
                <a:lnTo>
                  <a:pt x="291125" y="331513"/>
                </a:lnTo>
                <a:lnTo>
                  <a:pt x="243979" y="280041"/>
                </a:lnTo>
                <a:lnTo>
                  <a:pt x="203794" y="226782"/>
                </a:lnTo>
                <a:lnTo>
                  <a:pt x="168380" y="174208"/>
                </a:lnTo>
                <a:lnTo>
                  <a:pt x="146881" y="139953"/>
                </a:lnTo>
                <a:lnTo>
                  <a:pt x="135547" y="118420"/>
                </a:lnTo>
                <a:lnTo>
                  <a:pt x="135737" y="114642"/>
                </a:lnTo>
                <a:lnTo>
                  <a:pt x="258059" y="114642"/>
                </a:lnTo>
                <a:lnTo>
                  <a:pt x="249777" y="106864"/>
                </a:lnTo>
                <a:lnTo>
                  <a:pt x="223239" y="89334"/>
                </a:lnTo>
                <a:lnTo>
                  <a:pt x="194576" y="75234"/>
                </a:lnTo>
                <a:lnTo>
                  <a:pt x="177897" y="67471"/>
                </a:lnTo>
                <a:lnTo>
                  <a:pt x="161182" y="59010"/>
                </a:lnTo>
                <a:lnTo>
                  <a:pt x="144666" y="50463"/>
                </a:lnTo>
                <a:lnTo>
                  <a:pt x="116274" y="36284"/>
                </a:lnTo>
                <a:lnTo>
                  <a:pt x="104492" y="29732"/>
                </a:lnTo>
                <a:lnTo>
                  <a:pt x="93000" y="22496"/>
                </a:lnTo>
                <a:lnTo>
                  <a:pt x="81559" y="14287"/>
                </a:lnTo>
                <a:lnTo>
                  <a:pt x="77355" y="11061"/>
                </a:lnTo>
                <a:lnTo>
                  <a:pt x="69900" y="4267"/>
                </a:lnTo>
                <a:lnTo>
                  <a:pt x="65925" y="2438"/>
                </a:lnTo>
                <a:lnTo>
                  <a:pt x="60451" y="0"/>
                </a:lnTo>
                <a:close/>
              </a:path>
              <a:path w="474980" h="606425">
                <a:moveTo>
                  <a:pt x="258059" y="114642"/>
                </a:moveTo>
                <a:lnTo>
                  <a:pt x="135737" y="114642"/>
                </a:lnTo>
                <a:lnTo>
                  <a:pt x="143478" y="119759"/>
                </a:lnTo>
                <a:lnTo>
                  <a:pt x="151982" y="128208"/>
                </a:lnTo>
                <a:lnTo>
                  <a:pt x="159231" y="136554"/>
                </a:lnTo>
                <a:lnTo>
                  <a:pt x="163207" y="141363"/>
                </a:lnTo>
                <a:lnTo>
                  <a:pt x="187888" y="169538"/>
                </a:lnTo>
                <a:lnTo>
                  <a:pt x="197628" y="181279"/>
                </a:lnTo>
                <a:lnTo>
                  <a:pt x="208025" y="194779"/>
                </a:lnTo>
                <a:lnTo>
                  <a:pt x="238264" y="232004"/>
                </a:lnTo>
                <a:lnTo>
                  <a:pt x="269057" y="265101"/>
                </a:lnTo>
                <a:lnTo>
                  <a:pt x="300442" y="296962"/>
                </a:lnTo>
                <a:lnTo>
                  <a:pt x="332460" y="330479"/>
                </a:lnTo>
                <a:lnTo>
                  <a:pt x="365357" y="367219"/>
                </a:lnTo>
                <a:lnTo>
                  <a:pt x="381165" y="387781"/>
                </a:lnTo>
                <a:lnTo>
                  <a:pt x="388162" y="394373"/>
                </a:lnTo>
                <a:lnTo>
                  <a:pt x="422602" y="358655"/>
                </a:lnTo>
                <a:lnTo>
                  <a:pt x="439098" y="312534"/>
                </a:lnTo>
                <a:lnTo>
                  <a:pt x="445360" y="270510"/>
                </a:lnTo>
                <a:lnTo>
                  <a:pt x="444766" y="248196"/>
                </a:lnTo>
                <a:lnTo>
                  <a:pt x="440873" y="223184"/>
                </a:lnTo>
                <a:lnTo>
                  <a:pt x="434489" y="198170"/>
                </a:lnTo>
                <a:lnTo>
                  <a:pt x="426414" y="173918"/>
                </a:lnTo>
                <a:lnTo>
                  <a:pt x="426242" y="173481"/>
                </a:lnTo>
                <a:lnTo>
                  <a:pt x="302780" y="173481"/>
                </a:lnTo>
                <a:lnTo>
                  <a:pt x="296710" y="162483"/>
                </a:lnTo>
                <a:lnTo>
                  <a:pt x="294004" y="157772"/>
                </a:lnTo>
                <a:lnTo>
                  <a:pt x="273572" y="129212"/>
                </a:lnTo>
                <a:lnTo>
                  <a:pt x="258059" y="114642"/>
                </a:lnTo>
                <a:close/>
              </a:path>
              <a:path w="474980" h="606425">
                <a:moveTo>
                  <a:pt x="377951" y="60807"/>
                </a:moveTo>
                <a:lnTo>
                  <a:pt x="370420" y="68529"/>
                </a:lnTo>
                <a:lnTo>
                  <a:pt x="366839" y="71640"/>
                </a:lnTo>
                <a:lnTo>
                  <a:pt x="357552" y="80634"/>
                </a:lnTo>
                <a:lnTo>
                  <a:pt x="334149" y="111086"/>
                </a:lnTo>
                <a:lnTo>
                  <a:pt x="313766" y="158089"/>
                </a:lnTo>
                <a:lnTo>
                  <a:pt x="312559" y="162763"/>
                </a:lnTo>
                <a:lnTo>
                  <a:pt x="309473" y="172834"/>
                </a:lnTo>
                <a:lnTo>
                  <a:pt x="302780" y="173481"/>
                </a:lnTo>
                <a:lnTo>
                  <a:pt x="426242" y="173481"/>
                </a:lnTo>
                <a:lnTo>
                  <a:pt x="417448" y="151193"/>
                </a:lnTo>
                <a:lnTo>
                  <a:pt x="410921" y="136060"/>
                </a:lnTo>
                <a:lnTo>
                  <a:pt x="403939" y="119759"/>
                </a:lnTo>
                <a:lnTo>
                  <a:pt x="397148" y="102549"/>
                </a:lnTo>
                <a:lnTo>
                  <a:pt x="390842" y="83794"/>
                </a:lnTo>
                <a:lnTo>
                  <a:pt x="388899" y="77330"/>
                </a:lnTo>
                <a:lnTo>
                  <a:pt x="385660" y="62509"/>
                </a:lnTo>
                <a:lnTo>
                  <a:pt x="377951" y="60807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15693" y="716067"/>
            <a:ext cx="359410" cy="440690"/>
          </a:xfrm>
          <a:custGeom>
            <a:avLst/>
            <a:gdLst/>
            <a:ahLst/>
            <a:cxnLst/>
            <a:rect l="l" t="t" r="r" b="b"/>
            <a:pathLst>
              <a:path w="359410" h="440690">
                <a:moveTo>
                  <a:pt x="78168" y="40284"/>
                </a:moveTo>
                <a:lnTo>
                  <a:pt x="77503" y="46735"/>
                </a:lnTo>
                <a:lnTo>
                  <a:pt x="77381" y="48133"/>
                </a:lnTo>
                <a:lnTo>
                  <a:pt x="78143" y="53301"/>
                </a:lnTo>
                <a:lnTo>
                  <a:pt x="78155" y="54940"/>
                </a:lnTo>
                <a:lnTo>
                  <a:pt x="67616" y="93943"/>
                </a:lnTo>
                <a:lnTo>
                  <a:pt x="64879" y="101657"/>
                </a:lnTo>
                <a:lnTo>
                  <a:pt x="62202" y="109361"/>
                </a:lnTo>
                <a:lnTo>
                  <a:pt x="51992" y="148213"/>
                </a:lnTo>
                <a:lnTo>
                  <a:pt x="49412" y="182844"/>
                </a:lnTo>
                <a:lnTo>
                  <a:pt x="49602" y="188980"/>
                </a:lnTo>
                <a:lnTo>
                  <a:pt x="56788" y="231446"/>
                </a:lnTo>
                <a:lnTo>
                  <a:pt x="73909" y="275628"/>
                </a:lnTo>
                <a:lnTo>
                  <a:pt x="77838" y="284860"/>
                </a:lnTo>
                <a:lnTo>
                  <a:pt x="80314" y="290880"/>
                </a:lnTo>
                <a:lnTo>
                  <a:pt x="83324" y="296913"/>
                </a:lnTo>
                <a:lnTo>
                  <a:pt x="86271" y="303060"/>
                </a:lnTo>
                <a:lnTo>
                  <a:pt x="89154" y="308990"/>
                </a:lnTo>
                <a:lnTo>
                  <a:pt x="93281" y="314820"/>
                </a:lnTo>
                <a:lnTo>
                  <a:pt x="96226" y="321995"/>
                </a:lnTo>
                <a:lnTo>
                  <a:pt x="98323" y="327177"/>
                </a:lnTo>
                <a:lnTo>
                  <a:pt x="93256" y="335711"/>
                </a:lnTo>
                <a:lnTo>
                  <a:pt x="90131" y="341299"/>
                </a:lnTo>
                <a:lnTo>
                  <a:pt x="64319" y="375823"/>
                </a:lnTo>
                <a:lnTo>
                  <a:pt x="25476" y="406565"/>
                </a:lnTo>
                <a:lnTo>
                  <a:pt x="11758" y="414266"/>
                </a:lnTo>
                <a:lnTo>
                  <a:pt x="6272" y="418621"/>
                </a:lnTo>
                <a:lnTo>
                  <a:pt x="2755" y="424319"/>
                </a:lnTo>
                <a:lnTo>
                  <a:pt x="1473" y="428104"/>
                </a:lnTo>
                <a:lnTo>
                  <a:pt x="0" y="436295"/>
                </a:lnTo>
                <a:lnTo>
                  <a:pt x="3886" y="439826"/>
                </a:lnTo>
                <a:lnTo>
                  <a:pt x="8904" y="440356"/>
                </a:lnTo>
                <a:lnTo>
                  <a:pt x="16463" y="437373"/>
                </a:lnTo>
                <a:lnTo>
                  <a:pt x="64169" y="402427"/>
                </a:lnTo>
                <a:lnTo>
                  <a:pt x="106364" y="346766"/>
                </a:lnTo>
                <a:lnTo>
                  <a:pt x="125199" y="306499"/>
                </a:lnTo>
                <a:lnTo>
                  <a:pt x="137363" y="270941"/>
                </a:lnTo>
                <a:lnTo>
                  <a:pt x="147395" y="244947"/>
                </a:lnTo>
                <a:lnTo>
                  <a:pt x="171317" y="199020"/>
                </a:lnTo>
                <a:lnTo>
                  <a:pt x="198251" y="157492"/>
                </a:lnTo>
                <a:lnTo>
                  <a:pt x="225454" y="120078"/>
                </a:lnTo>
                <a:lnTo>
                  <a:pt x="155473" y="120078"/>
                </a:lnTo>
                <a:lnTo>
                  <a:pt x="136368" y="86792"/>
                </a:lnTo>
                <a:lnTo>
                  <a:pt x="105432" y="56998"/>
                </a:lnTo>
                <a:lnTo>
                  <a:pt x="86385" y="45110"/>
                </a:lnTo>
                <a:lnTo>
                  <a:pt x="78168" y="40284"/>
                </a:lnTo>
                <a:close/>
              </a:path>
              <a:path w="359410" h="440690">
                <a:moveTo>
                  <a:pt x="304870" y="81584"/>
                </a:moveTo>
                <a:lnTo>
                  <a:pt x="259156" y="81584"/>
                </a:lnTo>
                <a:lnTo>
                  <a:pt x="257556" y="88280"/>
                </a:lnTo>
                <a:lnTo>
                  <a:pt x="253822" y="96351"/>
                </a:lnTo>
                <a:lnTo>
                  <a:pt x="249840" y="103523"/>
                </a:lnTo>
                <a:lnTo>
                  <a:pt x="247497" y="107518"/>
                </a:lnTo>
                <a:lnTo>
                  <a:pt x="240056" y="121121"/>
                </a:lnTo>
                <a:lnTo>
                  <a:pt x="234121" y="131867"/>
                </a:lnTo>
                <a:lnTo>
                  <a:pt x="228409" y="141636"/>
                </a:lnTo>
                <a:lnTo>
                  <a:pt x="221640" y="152311"/>
                </a:lnTo>
                <a:lnTo>
                  <a:pt x="203358" y="182844"/>
                </a:lnTo>
                <a:lnTo>
                  <a:pt x="187974" y="212966"/>
                </a:lnTo>
                <a:lnTo>
                  <a:pt x="173843" y="242681"/>
                </a:lnTo>
                <a:lnTo>
                  <a:pt x="158597" y="273507"/>
                </a:lnTo>
                <a:lnTo>
                  <a:pt x="133515" y="318211"/>
                </a:lnTo>
                <a:lnTo>
                  <a:pt x="131013" y="321995"/>
                </a:lnTo>
                <a:lnTo>
                  <a:pt x="128193" y="328548"/>
                </a:lnTo>
                <a:lnTo>
                  <a:pt x="129705" y="331736"/>
                </a:lnTo>
                <a:lnTo>
                  <a:pt x="131292" y="335152"/>
                </a:lnTo>
                <a:lnTo>
                  <a:pt x="136753" y="338162"/>
                </a:lnTo>
                <a:lnTo>
                  <a:pt x="140677" y="339229"/>
                </a:lnTo>
                <a:lnTo>
                  <a:pt x="151265" y="341774"/>
                </a:lnTo>
                <a:lnTo>
                  <a:pt x="161829" y="343501"/>
                </a:lnTo>
                <a:lnTo>
                  <a:pt x="172460" y="344378"/>
                </a:lnTo>
                <a:lnTo>
                  <a:pt x="183248" y="344373"/>
                </a:lnTo>
                <a:lnTo>
                  <a:pt x="229064" y="336999"/>
                </a:lnTo>
                <a:lnTo>
                  <a:pt x="276736" y="311064"/>
                </a:lnTo>
                <a:lnTo>
                  <a:pt x="323561" y="269946"/>
                </a:lnTo>
                <a:lnTo>
                  <a:pt x="333925" y="260766"/>
                </a:lnTo>
                <a:lnTo>
                  <a:pt x="345401" y="251612"/>
                </a:lnTo>
                <a:lnTo>
                  <a:pt x="349415" y="248615"/>
                </a:lnTo>
                <a:lnTo>
                  <a:pt x="358927" y="242595"/>
                </a:lnTo>
                <a:lnTo>
                  <a:pt x="358165" y="236791"/>
                </a:lnTo>
                <a:lnTo>
                  <a:pt x="350862" y="233502"/>
                </a:lnTo>
                <a:lnTo>
                  <a:pt x="347776" y="231787"/>
                </a:lnTo>
                <a:lnTo>
                  <a:pt x="339155" y="227598"/>
                </a:lnTo>
                <a:lnTo>
                  <a:pt x="330225" y="224132"/>
                </a:lnTo>
                <a:lnTo>
                  <a:pt x="321123" y="221300"/>
                </a:lnTo>
                <a:lnTo>
                  <a:pt x="311988" y="219011"/>
                </a:lnTo>
                <a:lnTo>
                  <a:pt x="303656" y="217474"/>
                </a:lnTo>
                <a:lnTo>
                  <a:pt x="262674" y="217474"/>
                </a:lnTo>
                <a:lnTo>
                  <a:pt x="260527" y="212966"/>
                </a:lnTo>
                <a:lnTo>
                  <a:pt x="283975" y="181380"/>
                </a:lnTo>
                <a:lnTo>
                  <a:pt x="299004" y="136172"/>
                </a:lnTo>
                <a:lnTo>
                  <a:pt x="302746" y="99010"/>
                </a:lnTo>
                <a:lnTo>
                  <a:pt x="304403" y="85207"/>
                </a:lnTo>
                <a:lnTo>
                  <a:pt x="304870" y="81584"/>
                </a:lnTo>
                <a:close/>
              </a:path>
              <a:path w="359410" h="440690">
                <a:moveTo>
                  <a:pt x="284066" y="216171"/>
                </a:moveTo>
                <a:lnTo>
                  <a:pt x="274053" y="216725"/>
                </a:lnTo>
                <a:lnTo>
                  <a:pt x="270484" y="217068"/>
                </a:lnTo>
                <a:lnTo>
                  <a:pt x="262674" y="217474"/>
                </a:lnTo>
                <a:lnTo>
                  <a:pt x="303656" y="217474"/>
                </a:lnTo>
                <a:lnTo>
                  <a:pt x="303060" y="217364"/>
                </a:lnTo>
                <a:lnTo>
                  <a:pt x="293744" y="216401"/>
                </a:lnTo>
                <a:lnTo>
                  <a:pt x="284066" y="216171"/>
                </a:lnTo>
                <a:close/>
              </a:path>
              <a:path w="359410" h="440690">
                <a:moveTo>
                  <a:pt x="319989" y="0"/>
                </a:moveTo>
                <a:lnTo>
                  <a:pt x="280801" y="17271"/>
                </a:lnTo>
                <a:lnTo>
                  <a:pt x="271995" y="20434"/>
                </a:lnTo>
                <a:lnTo>
                  <a:pt x="235352" y="35943"/>
                </a:lnTo>
                <a:lnTo>
                  <a:pt x="192031" y="70130"/>
                </a:lnTo>
                <a:lnTo>
                  <a:pt x="167937" y="101657"/>
                </a:lnTo>
                <a:lnTo>
                  <a:pt x="163487" y="110794"/>
                </a:lnTo>
                <a:lnTo>
                  <a:pt x="159410" y="118490"/>
                </a:lnTo>
                <a:lnTo>
                  <a:pt x="155473" y="120078"/>
                </a:lnTo>
                <a:lnTo>
                  <a:pt x="225454" y="120078"/>
                </a:lnTo>
                <a:lnTo>
                  <a:pt x="240931" y="99974"/>
                </a:lnTo>
                <a:lnTo>
                  <a:pt x="244340" y="95775"/>
                </a:lnTo>
                <a:lnTo>
                  <a:pt x="250529" y="88531"/>
                </a:lnTo>
                <a:lnTo>
                  <a:pt x="256476" y="82411"/>
                </a:lnTo>
                <a:lnTo>
                  <a:pt x="259156" y="81584"/>
                </a:lnTo>
                <a:lnTo>
                  <a:pt x="304870" y="81584"/>
                </a:lnTo>
                <a:lnTo>
                  <a:pt x="306328" y="70130"/>
                </a:lnTo>
                <a:lnTo>
                  <a:pt x="312554" y="28412"/>
                </a:lnTo>
                <a:lnTo>
                  <a:pt x="319405" y="7670"/>
                </a:lnTo>
                <a:lnTo>
                  <a:pt x="319688" y="4190"/>
                </a:lnTo>
                <a:lnTo>
                  <a:pt x="319989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829372" y="937650"/>
            <a:ext cx="34290" cy="24130"/>
          </a:xfrm>
          <a:custGeom>
            <a:avLst/>
            <a:gdLst/>
            <a:ahLst/>
            <a:cxnLst/>
            <a:rect l="l" t="t" r="r" b="b"/>
            <a:pathLst>
              <a:path w="34290" h="24130">
                <a:moveTo>
                  <a:pt x="16580" y="0"/>
                </a:moveTo>
                <a:lnTo>
                  <a:pt x="9182" y="1029"/>
                </a:lnTo>
                <a:lnTo>
                  <a:pt x="3098" y="4194"/>
                </a:lnTo>
                <a:lnTo>
                  <a:pt x="0" y="9435"/>
                </a:lnTo>
                <a:lnTo>
                  <a:pt x="3314" y="19120"/>
                </a:lnTo>
                <a:lnTo>
                  <a:pt x="13465" y="23925"/>
                </a:lnTo>
                <a:lnTo>
                  <a:pt x="24849" y="23254"/>
                </a:lnTo>
                <a:lnTo>
                  <a:pt x="31864" y="16509"/>
                </a:lnTo>
                <a:lnTo>
                  <a:pt x="34035" y="9270"/>
                </a:lnTo>
                <a:lnTo>
                  <a:pt x="31762" y="4113"/>
                </a:lnTo>
                <a:lnTo>
                  <a:pt x="23621" y="1167"/>
                </a:lnTo>
                <a:lnTo>
                  <a:pt x="16580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715258" y="961035"/>
            <a:ext cx="26670" cy="27305"/>
          </a:xfrm>
          <a:custGeom>
            <a:avLst/>
            <a:gdLst/>
            <a:ahLst/>
            <a:cxnLst/>
            <a:rect l="l" t="t" r="r" b="b"/>
            <a:pathLst>
              <a:path w="26669" h="27305">
                <a:moveTo>
                  <a:pt x="6343" y="0"/>
                </a:moveTo>
                <a:lnTo>
                  <a:pt x="0" y="9831"/>
                </a:lnTo>
                <a:lnTo>
                  <a:pt x="2146" y="21571"/>
                </a:lnTo>
                <a:lnTo>
                  <a:pt x="13435" y="27223"/>
                </a:lnTo>
                <a:lnTo>
                  <a:pt x="21671" y="23743"/>
                </a:lnTo>
                <a:lnTo>
                  <a:pt x="26512" y="15699"/>
                </a:lnTo>
                <a:lnTo>
                  <a:pt x="26586" y="6629"/>
                </a:lnTo>
                <a:lnTo>
                  <a:pt x="20521" y="70"/>
                </a:lnTo>
                <a:lnTo>
                  <a:pt x="634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975461" y="979685"/>
            <a:ext cx="27940" cy="24765"/>
          </a:xfrm>
          <a:custGeom>
            <a:avLst/>
            <a:gdLst/>
            <a:ahLst/>
            <a:cxnLst/>
            <a:rect l="l" t="t" r="r" b="b"/>
            <a:pathLst>
              <a:path w="27940" h="24765">
                <a:moveTo>
                  <a:pt x="11328" y="0"/>
                </a:moveTo>
                <a:lnTo>
                  <a:pt x="279" y="4178"/>
                </a:lnTo>
                <a:lnTo>
                  <a:pt x="0" y="13309"/>
                </a:lnTo>
                <a:lnTo>
                  <a:pt x="6659" y="24501"/>
                </a:lnTo>
                <a:lnTo>
                  <a:pt x="19854" y="20739"/>
                </a:lnTo>
                <a:lnTo>
                  <a:pt x="27551" y="10309"/>
                </a:lnTo>
                <a:lnTo>
                  <a:pt x="17716" y="1498"/>
                </a:lnTo>
                <a:lnTo>
                  <a:pt x="1132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831276" y="992992"/>
            <a:ext cx="27940" cy="103505"/>
          </a:xfrm>
          <a:custGeom>
            <a:avLst/>
            <a:gdLst/>
            <a:ahLst/>
            <a:cxnLst/>
            <a:rect l="l" t="t" r="r" b="b"/>
            <a:pathLst>
              <a:path w="27940" h="103505">
                <a:moveTo>
                  <a:pt x="19038" y="0"/>
                </a:moveTo>
                <a:lnTo>
                  <a:pt x="5726" y="2911"/>
                </a:lnTo>
                <a:lnTo>
                  <a:pt x="808" y="19770"/>
                </a:lnTo>
                <a:lnTo>
                  <a:pt x="575" y="42387"/>
                </a:lnTo>
                <a:lnTo>
                  <a:pt x="1322" y="62572"/>
                </a:lnTo>
                <a:lnTo>
                  <a:pt x="752" y="75463"/>
                </a:lnTo>
                <a:lnTo>
                  <a:pt x="0" y="86628"/>
                </a:lnTo>
                <a:lnTo>
                  <a:pt x="502" y="95214"/>
                </a:lnTo>
                <a:lnTo>
                  <a:pt x="3697" y="100368"/>
                </a:lnTo>
                <a:lnTo>
                  <a:pt x="15695" y="102932"/>
                </a:lnTo>
                <a:lnTo>
                  <a:pt x="22666" y="95143"/>
                </a:lnTo>
                <a:lnTo>
                  <a:pt x="25762" y="81699"/>
                </a:lnTo>
                <a:lnTo>
                  <a:pt x="26689" y="46212"/>
                </a:lnTo>
                <a:lnTo>
                  <a:pt x="27932" y="25657"/>
                </a:lnTo>
                <a:lnTo>
                  <a:pt x="26502" y="9097"/>
                </a:lnTo>
                <a:lnTo>
                  <a:pt x="1903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736435" y="1007876"/>
            <a:ext cx="48260" cy="99060"/>
          </a:xfrm>
          <a:custGeom>
            <a:avLst/>
            <a:gdLst/>
            <a:ahLst/>
            <a:cxnLst/>
            <a:rect l="l" t="t" r="r" b="b"/>
            <a:pathLst>
              <a:path w="48259" h="99059">
                <a:moveTo>
                  <a:pt x="2121" y="0"/>
                </a:moveTo>
                <a:lnTo>
                  <a:pt x="0" y="8143"/>
                </a:lnTo>
                <a:lnTo>
                  <a:pt x="2869" y="19532"/>
                </a:lnTo>
                <a:lnTo>
                  <a:pt x="6432" y="28801"/>
                </a:lnTo>
                <a:lnTo>
                  <a:pt x="9775" y="38087"/>
                </a:lnTo>
                <a:lnTo>
                  <a:pt x="13900" y="50393"/>
                </a:lnTo>
                <a:lnTo>
                  <a:pt x="17833" y="62825"/>
                </a:lnTo>
                <a:lnTo>
                  <a:pt x="20605" y="72489"/>
                </a:lnTo>
                <a:lnTo>
                  <a:pt x="23323" y="83043"/>
                </a:lnTo>
                <a:lnTo>
                  <a:pt x="23056" y="94016"/>
                </a:lnTo>
                <a:lnTo>
                  <a:pt x="37128" y="99032"/>
                </a:lnTo>
                <a:lnTo>
                  <a:pt x="46374" y="91400"/>
                </a:lnTo>
                <a:lnTo>
                  <a:pt x="47745" y="85481"/>
                </a:lnTo>
                <a:lnTo>
                  <a:pt x="47513" y="76647"/>
                </a:lnTo>
                <a:lnTo>
                  <a:pt x="44457" y="65571"/>
                </a:lnTo>
                <a:lnTo>
                  <a:pt x="40100" y="53824"/>
                </a:lnTo>
                <a:lnTo>
                  <a:pt x="35960" y="42975"/>
                </a:lnTo>
                <a:lnTo>
                  <a:pt x="31350" y="30536"/>
                </a:lnTo>
                <a:lnTo>
                  <a:pt x="25741" y="17311"/>
                </a:lnTo>
                <a:lnTo>
                  <a:pt x="19634" y="6291"/>
                </a:lnTo>
                <a:lnTo>
                  <a:pt x="13531" y="468"/>
                </a:lnTo>
                <a:lnTo>
                  <a:pt x="2121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4891622" y="1019401"/>
            <a:ext cx="77470" cy="99695"/>
          </a:xfrm>
          <a:custGeom>
            <a:avLst/>
            <a:gdLst/>
            <a:ahLst/>
            <a:cxnLst/>
            <a:rect l="l" t="t" r="r" b="b"/>
            <a:pathLst>
              <a:path w="77469" h="99694">
                <a:moveTo>
                  <a:pt x="68491" y="0"/>
                </a:moveTo>
                <a:lnTo>
                  <a:pt x="59867" y="1630"/>
                </a:lnTo>
                <a:lnTo>
                  <a:pt x="54043" y="9009"/>
                </a:lnTo>
                <a:lnTo>
                  <a:pt x="49540" y="19261"/>
                </a:lnTo>
                <a:lnTo>
                  <a:pt x="44881" y="29514"/>
                </a:lnTo>
                <a:lnTo>
                  <a:pt x="10391" y="73552"/>
                </a:lnTo>
                <a:lnTo>
                  <a:pt x="1995" y="85352"/>
                </a:lnTo>
                <a:lnTo>
                  <a:pt x="0" y="94462"/>
                </a:lnTo>
                <a:lnTo>
                  <a:pt x="6342" y="99420"/>
                </a:lnTo>
                <a:lnTo>
                  <a:pt x="15932" y="97491"/>
                </a:lnTo>
                <a:lnTo>
                  <a:pt x="43827" y="71448"/>
                </a:lnTo>
                <a:lnTo>
                  <a:pt x="50297" y="61410"/>
                </a:lnTo>
                <a:lnTo>
                  <a:pt x="57886" y="50787"/>
                </a:lnTo>
                <a:lnTo>
                  <a:pt x="65622" y="39735"/>
                </a:lnTo>
                <a:lnTo>
                  <a:pt x="74190" y="23798"/>
                </a:lnTo>
                <a:lnTo>
                  <a:pt x="77256" y="8658"/>
                </a:lnTo>
                <a:lnTo>
                  <a:pt x="68491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571941" y="1047117"/>
            <a:ext cx="27940" cy="25400"/>
          </a:xfrm>
          <a:custGeom>
            <a:avLst/>
            <a:gdLst/>
            <a:ahLst/>
            <a:cxnLst/>
            <a:rect l="l" t="t" r="r" b="b"/>
            <a:pathLst>
              <a:path w="27940" h="25400">
                <a:moveTo>
                  <a:pt x="13821" y="0"/>
                </a:moveTo>
                <a:lnTo>
                  <a:pt x="6856" y="2610"/>
                </a:lnTo>
                <a:lnTo>
                  <a:pt x="1784" y="7701"/>
                </a:lnTo>
                <a:lnTo>
                  <a:pt x="0" y="14062"/>
                </a:lnTo>
                <a:lnTo>
                  <a:pt x="7040" y="24855"/>
                </a:lnTo>
                <a:lnTo>
                  <a:pt x="19557" y="21560"/>
                </a:lnTo>
                <a:lnTo>
                  <a:pt x="27617" y="11271"/>
                </a:lnTo>
                <a:lnTo>
                  <a:pt x="21285" y="1083"/>
                </a:lnTo>
                <a:lnTo>
                  <a:pt x="13821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620062" y="1071665"/>
            <a:ext cx="121920" cy="70485"/>
          </a:xfrm>
          <a:custGeom>
            <a:avLst/>
            <a:gdLst/>
            <a:ahLst/>
            <a:cxnLst/>
            <a:rect l="l" t="t" r="r" b="b"/>
            <a:pathLst>
              <a:path w="121919" h="70484">
                <a:moveTo>
                  <a:pt x="1663" y="0"/>
                </a:moveTo>
                <a:lnTo>
                  <a:pt x="0" y="6045"/>
                </a:lnTo>
                <a:lnTo>
                  <a:pt x="4546" y="17113"/>
                </a:lnTo>
                <a:lnTo>
                  <a:pt x="20151" y="25798"/>
                </a:lnTo>
                <a:lnTo>
                  <a:pt x="55410" y="38188"/>
                </a:lnTo>
                <a:lnTo>
                  <a:pt x="62045" y="41582"/>
                </a:lnTo>
                <a:lnTo>
                  <a:pt x="68592" y="45716"/>
                </a:lnTo>
                <a:lnTo>
                  <a:pt x="75158" y="50208"/>
                </a:lnTo>
                <a:lnTo>
                  <a:pt x="81851" y="54673"/>
                </a:lnTo>
                <a:lnTo>
                  <a:pt x="91770" y="61442"/>
                </a:lnTo>
                <a:lnTo>
                  <a:pt x="104179" y="68521"/>
                </a:lnTo>
                <a:lnTo>
                  <a:pt x="115343" y="70245"/>
                </a:lnTo>
                <a:lnTo>
                  <a:pt x="121526" y="60947"/>
                </a:lnTo>
                <a:lnTo>
                  <a:pt x="119127" y="54029"/>
                </a:lnTo>
                <a:lnTo>
                  <a:pt x="112158" y="47045"/>
                </a:lnTo>
                <a:lnTo>
                  <a:pt x="103815" y="40878"/>
                </a:lnTo>
                <a:lnTo>
                  <a:pt x="97294" y="36410"/>
                </a:lnTo>
                <a:lnTo>
                  <a:pt x="83759" y="26897"/>
                </a:lnTo>
                <a:lnTo>
                  <a:pt x="72174" y="20270"/>
                </a:lnTo>
                <a:lnTo>
                  <a:pt x="59150" y="14856"/>
                </a:lnTo>
                <a:lnTo>
                  <a:pt x="41300" y="8978"/>
                </a:lnTo>
                <a:lnTo>
                  <a:pt x="34771" y="6688"/>
                </a:lnTo>
                <a:lnTo>
                  <a:pt x="28371" y="4287"/>
                </a:lnTo>
                <a:lnTo>
                  <a:pt x="21847" y="2194"/>
                </a:lnTo>
                <a:lnTo>
                  <a:pt x="14947" y="825"/>
                </a:lnTo>
                <a:lnTo>
                  <a:pt x="8788" y="88"/>
                </a:lnTo>
                <a:lnTo>
                  <a:pt x="166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5061060" y="1087434"/>
            <a:ext cx="25400" cy="27305"/>
          </a:xfrm>
          <a:custGeom>
            <a:avLst/>
            <a:gdLst/>
            <a:ahLst/>
            <a:cxnLst/>
            <a:rect l="l" t="t" r="r" b="b"/>
            <a:pathLst>
              <a:path w="25400" h="27305">
                <a:moveTo>
                  <a:pt x="17122" y="0"/>
                </a:moveTo>
                <a:lnTo>
                  <a:pt x="4671" y="1683"/>
                </a:lnTo>
                <a:lnTo>
                  <a:pt x="0" y="11860"/>
                </a:lnTo>
                <a:lnTo>
                  <a:pt x="3010" y="22901"/>
                </a:lnTo>
                <a:lnTo>
                  <a:pt x="13604" y="27178"/>
                </a:lnTo>
                <a:lnTo>
                  <a:pt x="21110" y="22960"/>
                </a:lnTo>
                <a:lnTo>
                  <a:pt x="24998" y="14693"/>
                </a:lnTo>
                <a:lnTo>
                  <a:pt x="24068" y="5875"/>
                </a:lnTo>
                <a:lnTo>
                  <a:pt x="17122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925019" y="1107716"/>
            <a:ext cx="109220" cy="57785"/>
          </a:xfrm>
          <a:custGeom>
            <a:avLst/>
            <a:gdLst/>
            <a:ahLst/>
            <a:cxnLst/>
            <a:rect l="l" t="t" r="r" b="b"/>
            <a:pathLst>
              <a:path w="109219" h="57784">
                <a:moveTo>
                  <a:pt x="90643" y="0"/>
                </a:moveTo>
                <a:lnTo>
                  <a:pt x="81105" y="3808"/>
                </a:lnTo>
                <a:lnTo>
                  <a:pt x="63754" y="14417"/>
                </a:lnTo>
                <a:lnTo>
                  <a:pt x="48416" y="19721"/>
                </a:lnTo>
                <a:lnTo>
                  <a:pt x="24599" y="28218"/>
                </a:lnTo>
                <a:lnTo>
                  <a:pt x="4421" y="39554"/>
                </a:lnTo>
                <a:lnTo>
                  <a:pt x="0" y="53381"/>
                </a:lnTo>
                <a:lnTo>
                  <a:pt x="11120" y="57202"/>
                </a:lnTo>
                <a:lnTo>
                  <a:pt x="29879" y="52897"/>
                </a:lnTo>
                <a:lnTo>
                  <a:pt x="48748" y="45589"/>
                </a:lnTo>
                <a:lnTo>
                  <a:pt x="60198" y="40402"/>
                </a:lnTo>
                <a:lnTo>
                  <a:pt x="74549" y="34236"/>
                </a:lnTo>
                <a:lnTo>
                  <a:pt x="90652" y="26817"/>
                </a:lnTo>
                <a:lnTo>
                  <a:pt x="103632" y="18215"/>
                </a:lnTo>
                <a:lnTo>
                  <a:pt x="108610" y="8499"/>
                </a:lnTo>
                <a:lnTo>
                  <a:pt x="108254" y="2975"/>
                </a:lnTo>
                <a:lnTo>
                  <a:pt x="105092" y="1743"/>
                </a:lnTo>
                <a:lnTo>
                  <a:pt x="100342" y="257"/>
                </a:lnTo>
                <a:lnTo>
                  <a:pt x="9064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763692" y="1123376"/>
            <a:ext cx="129539" cy="125095"/>
          </a:xfrm>
          <a:custGeom>
            <a:avLst/>
            <a:gdLst/>
            <a:ahLst/>
            <a:cxnLst/>
            <a:rect l="l" t="t" r="r" b="b"/>
            <a:pathLst>
              <a:path w="129540" h="125094">
                <a:moveTo>
                  <a:pt x="76125" y="0"/>
                </a:moveTo>
                <a:lnTo>
                  <a:pt x="43081" y="4005"/>
                </a:lnTo>
                <a:lnTo>
                  <a:pt x="15148" y="23182"/>
                </a:lnTo>
                <a:lnTo>
                  <a:pt x="0" y="53158"/>
                </a:lnTo>
                <a:lnTo>
                  <a:pt x="5310" y="89560"/>
                </a:lnTo>
                <a:lnTo>
                  <a:pt x="20989" y="108195"/>
                </a:lnTo>
                <a:lnTo>
                  <a:pt x="44626" y="120619"/>
                </a:lnTo>
                <a:lnTo>
                  <a:pt x="71040" y="124759"/>
                </a:lnTo>
                <a:lnTo>
                  <a:pt x="95048" y="118541"/>
                </a:lnTo>
                <a:lnTo>
                  <a:pt x="106599" y="109677"/>
                </a:lnTo>
                <a:lnTo>
                  <a:pt x="117995" y="95761"/>
                </a:lnTo>
                <a:lnTo>
                  <a:pt x="75320" y="95761"/>
                </a:lnTo>
                <a:lnTo>
                  <a:pt x="46671" y="92883"/>
                </a:lnTo>
                <a:lnTo>
                  <a:pt x="27738" y="73748"/>
                </a:lnTo>
                <a:lnTo>
                  <a:pt x="27168" y="54512"/>
                </a:lnTo>
                <a:lnTo>
                  <a:pt x="36626" y="38095"/>
                </a:lnTo>
                <a:lnTo>
                  <a:pt x="53150" y="27652"/>
                </a:lnTo>
                <a:lnTo>
                  <a:pt x="73776" y="26339"/>
                </a:lnTo>
                <a:lnTo>
                  <a:pt x="118882" y="26339"/>
                </a:lnTo>
                <a:lnTo>
                  <a:pt x="111849" y="17372"/>
                </a:lnTo>
                <a:lnTo>
                  <a:pt x="95429" y="6096"/>
                </a:lnTo>
                <a:lnTo>
                  <a:pt x="76125" y="0"/>
                </a:lnTo>
                <a:close/>
              </a:path>
              <a:path w="129540" h="125094">
                <a:moveTo>
                  <a:pt x="118882" y="26339"/>
                </a:moveTo>
                <a:lnTo>
                  <a:pt x="73776" y="26339"/>
                </a:lnTo>
                <a:lnTo>
                  <a:pt x="82831" y="29016"/>
                </a:lnTo>
                <a:lnTo>
                  <a:pt x="90362" y="33199"/>
                </a:lnTo>
                <a:lnTo>
                  <a:pt x="96093" y="38889"/>
                </a:lnTo>
                <a:lnTo>
                  <a:pt x="99747" y="46088"/>
                </a:lnTo>
                <a:lnTo>
                  <a:pt x="98181" y="80717"/>
                </a:lnTo>
                <a:lnTo>
                  <a:pt x="75320" y="95761"/>
                </a:lnTo>
                <a:lnTo>
                  <a:pt x="117995" y="95761"/>
                </a:lnTo>
                <a:lnTo>
                  <a:pt x="118605" y="95016"/>
                </a:lnTo>
                <a:lnTo>
                  <a:pt x="127390" y="74995"/>
                </a:lnTo>
                <a:lnTo>
                  <a:pt x="129275" y="50050"/>
                </a:lnTo>
                <a:lnTo>
                  <a:pt x="123694" y="32473"/>
                </a:lnTo>
                <a:lnTo>
                  <a:pt x="118882" y="26339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610630" y="1181905"/>
            <a:ext cx="120650" cy="31750"/>
          </a:xfrm>
          <a:custGeom>
            <a:avLst/>
            <a:gdLst/>
            <a:ahLst/>
            <a:cxnLst/>
            <a:rect l="l" t="t" r="r" b="b"/>
            <a:pathLst>
              <a:path w="120650" h="31750">
                <a:moveTo>
                  <a:pt x="95643" y="0"/>
                </a:moveTo>
                <a:lnTo>
                  <a:pt x="84293" y="292"/>
                </a:lnTo>
                <a:lnTo>
                  <a:pt x="71196" y="1938"/>
                </a:lnTo>
                <a:lnTo>
                  <a:pt x="56745" y="4091"/>
                </a:lnTo>
                <a:lnTo>
                  <a:pt x="41338" y="5905"/>
                </a:lnTo>
                <a:lnTo>
                  <a:pt x="27878" y="7080"/>
                </a:lnTo>
                <a:lnTo>
                  <a:pt x="14354" y="9367"/>
                </a:lnTo>
                <a:lnTo>
                  <a:pt x="3987" y="14058"/>
                </a:lnTo>
                <a:lnTo>
                  <a:pt x="0" y="22440"/>
                </a:lnTo>
                <a:lnTo>
                  <a:pt x="10226" y="31327"/>
                </a:lnTo>
                <a:lnTo>
                  <a:pt x="33669" y="30746"/>
                </a:lnTo>
                <a:lnTo>
                  <a:pt x="81483" y="22440"/>
                </a:lnTo>
                <a:lnTo>
                  <a:pt x="107372" y="21939"/>
                </a:lnTo>
                <a:lnTo>
                  <a:pt x="117012" y="18940"/>
                </a:lnTo>
                <a:lnTo>
                  <a:pt x="120421" y="10617"/>
                </a:lnTo>
                <a:lnTo>
                  <a:pt x="117708" y="4329"/>
                </a:lnTo>
                <a:lnTo>
                  <a:pt x="111618" y="1355"/>
                </a:lnTo>
                <a:lnTo>
                  <a:pt x="103735" y="358"/>
                </a:lnTo>
                <a:lnTo>
                  <a:pt x="9564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4560258" y="1196066"/>
            <a:ext cx="26034" cy="25400"/>
          </a:xfrm>
          <a:custGeom>
            <a:avLst/>
            <a:gdLst/>
            <a:ahLst/>
            <a:cxnLst/>
            <a:rect l="l" t="t" r="r" b="b"/>
            <a:pathLst>
              <a:path w="26034" h="25400">
                <a:moveTo>
                  <a:pt x="17303" y="0"/>
                </a:moveTo>
                <a:lnTo>
                  <a:pt x="4832" y="1026"/>
                </a:lnTo>
                <a:lnTo>
                  <a:pt x="0" y="9501"/>
                </a:lnTo>
                <a:lnTo>
                  <a:pt x="1758" y="19425"/>
                </a:lnTo>
                <a:lnTo>
                  <a:pt x="9061" y="24803"/>
                </a:lnTo>
                <a:lnTo>
                  <a:pt x="17030" y="22152"/>
                </a:lnTo>
                <a:lnTo>
                  <a:pt x="24045" y="14878"/>
                </a:lnTo>
                <a:lnTo>
                  <a:pt x="25629" y="6365"/>
                </a:lnTo>
                <a:lnTo>
                  <a:pt x="1730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916757" y="1195241"/>
            <a:ext cx="138430" cy="31115"/>
          </a:xfrm>
          <a:custGeom>
            <a:avLst/>
            <a:gdLst/>
            <a:ahLst/>
            <a:cxnLst/>
            <a:rect l="l" t="t" r="r" b="b"/>
            <a:pathLst>
              <a:path w="138430" h="31115">
                <a:moveTo>
                  <a:pt x="135196" y="23342"/>
                </a:moveTo>
                <a:lnTo>
                  <a:pt x="43358" y="23342"/>
                </a:lnTo>
                <a:lnTo>
                  <a:pt x="61366" y="23571"/>
                </a:lnTo>
                <a:lnTo>
                  <a:pt x="80987" y="27102"/>
                </a:lnTo>
                <a:lnTo>
                  <a:pt x="105976" y="31010"/>
                </a:lnTo>
                <a:lnTo>
                  <a:pt x="127730" y="30550"/>
                </a:lnTo>
                <a:lnTo>
                  <a:pt x="135196" y="23342"/>
                </a:lnTo>
                <a:close/>
              </a:path>
              <a:path w="138430" h="31115">
                <a:moveTo>
                  <a:pt x="51993" y="0"/>
                </a:moveTo>
                <a:lnTo>
                  <a:pt x="40847" y="51"/>
                </a:lnTo>
                <a:lnTo>
                  <a:pt x="23806" y="977"/>
                </a:lnTo>
                <a:lnTo>
                  <a:pt x="7859" y="3589"/>
                </a:lnTo>
                <a:lnTo>
                  <a:pt x="0" y="8699"/>
                </a:lnTo>
                <a:lnTo>
                  <a:pt x="4948" y="19922"/>
                </a:lnTo>
                <a:lnTo>
                  <a:pt x="21977" y="23464"/>
                </a:lnTo>
                <a:lnTo>
                  <a:pt x="135196" y="23342"/>
                </a:lnTo>
                <a:lnTo>
                  <a:pt x="137642" y="20980"/>
                </a:lnTo>
                <a:lnTo>
                  <a:pt x="138176" y="12953"/>
                </a:lnTo>
                <a:lnTo>
                  <a:pt x="132410" y="11366"/>
                </a:lnTo>
                <a:lnTo>
                  <a:pt x="125615" y="8966"/>
                </a:lnTo>
                <a:lnTo>
                  <a:pt x="72871" y="917"/>
                </a:lnTo>
                <a:lnTo>
                  <a:pt x="5199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5084407" y="1212241"/>
            <a:ext cx="28575" cy="24765"/>
          </a:xfrm>
          <a:custGeom>
            <a:avLst/>
            <a:gdLst/>
            <a:ahLst/>
            <a:cxnLst/>
            <a:rect l="l" t="t" r="r" b="b"/>
            <a:pathLst>
              <a:path w="28575" h="24765">
                <a:moveTo>
                  <a:pt x="13958" y="0"/>
                </a:moveTo>
                <a:lnTo>
                  <a:pt x="7566" y="1598"/>
                </a:lnTo>
                <a:lnTo>
                  <a:pt x="2425" y="5635"/>
                </a:lnTo>
                <a:lnTo>
                  <a:pt x="0" y="11930"/>
                </a:lnTo>
                <a:lnTo>
                  <a:pt x="6017" y="24221"/>
                </a:lnTo>
                <a:lnTo>
                  <a:pt x="19457" y="21834"/>
                </a:lnTo>
                <a:lnTo>
                  <a:pt x="28205" y="11767"/>
                </a:lnTo>
                <a:lnTo>
                  <a:pt x="20142" y="1020"/>
                </a:lnTo>
                <a:lnTo>
                  <a:pt x="1395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4653868" y="1239017"/>
            <a:ext cx="101600" cy="66675"/>
          </a:xfrm>
          <a:custGeom>
            <a:avLst/>
            <a:gdLst/>
            <a:ahLst/>
            <a:cxnLst/>
            <a:rect l="l" t="t" r="r" b="b"/>
            <a:pathLst>
              <a:path w="101600" h="66675">
                <a:moveTo>
                  <a:pt x="94462" y="0"/>
                </a:moveTo>
                <a:lnTo>
                  <a:pt x="83041" y="324"/>
                </a:lnTo>
                <a:lnTo>
                  <a:pt x="69008" y="6243"/>
                </a:lnTo>
                <a:lnTo>
                  <a:pt x="54418" y="14946"/>
                </a:lnTo>
                <a:lnTo>
                  <a:pt x="41325" y="23622"/>
                </a:lnTo>
                <a:lnTo>
                  <a:pt x="30632" y="30059"/>
                </a:lnTo>
                <a:lnTo>
                  <a:pt x="16748" y="38638"/>
                </a:lnTo>
                <a:lnTo>
                  <a:pt x="4821" y="47976"/>
                </a:lnTo>
                <a:lnTo>
                  <a:pt x="0" y="56692"/>
                </a:lnTo>
                <a:lnTo>
                  <a:pt x="5090" y="66306"/>
                </a:lnTo>
                <a:lnTo>
                  <a:pt x="15701" y="65749"/>
                </a:lnTo>
                <a:lnTo>
                  <a:pt x="27615" y="60070"/>
                </a:lnTo>
                <a:lnTo>
                  <a:pt x="36614" y="54317"/>
                </a:lnTo>
                <a:lnTo>
                  <a:pt x="74244" y="33299"/>
                </a:lnTo>
                <a:lnTo>
                  <a:pt x="94221" y="19063"/>
                </a:lnTo>
                <a:lnTo>
                  <a:pt x="101549" y="5918"/>
                </a:lnTo>
                <a:lnTo>
                  <a:pt x="100926" y="2717"/>
                </a:lnTo>
                <a:lnTo>
                  <a:pt x="97650" y="1155"/>
                </a:lnTo>
                <a:lnTo>
                  <a:pt x="94462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4898927" y="1250431"/>
            <a:ext cx="112395" cy="97790"/>
          </a:xfrm>
          <a:custGeom>
            <a:avLst/>
            <a:gdLst/>
            <a:ahLst/>
            <a:cxnLst/>
            <a:rect l="l" t="t" r="r" b="b"/>
            <a:pathLst>
              <a:path w="112394" h="97790">
                <a:moveTo>
                  <a:pt x="2438" y="0"/>
                </a:moveTo>
                <a:lnTo>
                  <a:pt x="0" y="6210"/>
                </a:lnTo>
                <a:lnTo>
                  <a:pt x="889" y="14254"/>
                </a:lnTo>
                <a:lnTo>
                  <a:pt x="7615" y="21139"/>
                </a:lnTo>
                <a:lnTo>
                  <a:pt x="16200" y="26709"/>
                </a:lnTo>
                <a:lnTo>
                  <a:pt x="22669" y="30810"/>
                </a:lnTo>
                <a:lnTo>
                  <a:pt x="36083" y="42476"/>
                </a:lnTo>
                <a:lnTo>
                  <a:pt x="47896" y="53817"/>
                </a:lnTo>
                <a:lnTo>
                  <a:pt x="59383" y="65151"/>
                </a:lnTo>
                <a:lnTo>
                  <a:pt x="71818" y="76796"/>
                </a:lnTo>
                <a:lnTo>
                  <a:pt x="81099" y="85165"/>
                </a:lnTo>
                <a:lnTo>
                  <a:pt x="93827" y="94564"/>
                </a:lnTo>
                <a:lnTo>
                  <a:pt x="105679" y="97781"/>
                </a:lnTo>
                <a:lnTo>
                  <a:pt x="112331" y="87604"/>
                </a:lnTo>
                <a:lnTo>
                  <a:pt x="107904" y="76408"/>
                </a:lnTo>
                <a:lnTo>
                  <a:pt x="95902" y="63776"/>
                </a:lnTo>
                <a:lnTo>
                  <a:pt x="82125" y="52368"/>
                </a:lnTo>
                <a:lnTo>
                  <a:pt x="72377" y="44843"/>
                </a:lnTo>
                <a:lnTo>
                  <a:pt x="58340" y="32295"/>
                </a:lnTo>
                <a:lnTo>
                  <a:pt x="45605" y="20145"/>
                </a:lnTo>
                <a:lnTo>
                  <a:pt x="32975" y="9942"/>
                </a:lnTo>
                <a:lnTo>
                  <a:pt x="19253" y="3238"/>
                </a:lnTo>
                <a:lnTo>
                  <a:pt x="10744" y="647"/>
                </a:lnTo>
                <a:lnTo>
                  <a:pt x="243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4847104" y="1271963"/>
            <a:ext cx="70485" cy="129539"/>
          </a:xfrm>
          <a:custGeom>
            <a:avLst/>
            <a:gdLst/>
            <a:ahLst/>
            <a:cxnLst/>
            <a:rect l="l" t="t" r="r" b="b"/>
            <a:pathLst>
              <a:path w="70484" h="129540">
                <a:moveTo>
                  <a:pt x="11309" y="0"/>
                </a:moveTo>
                <a:lnTo>
                  <a:pt x="393" y="2094"/>
                </a:lnTo>
                <a:lnTo>
                  <a:pt x="0" y="10420"/>
                </a:lnTo>
                <a:lnTo>
                  <a:pt x="5054" y="21213"/>
                </a:lnTo>
                <a:lnTo>
                  <a:pt x="10483" y="30708"/>
                </a:lnTo>
                <a:lnTo>
                  <a:pt x="17549" y="46520"/>
                </a:lnTo>
                <a:lnTo>
                  <a:pt x="25698" y="67354"/>
                </a:lnTo>
                <a:lnTo>
                  <a:pt x="33133" y="87622"/>
                </a:lnTo>
                <a:lnTo>
                  <a:pt x="38741" y="103606"/>
                </a:lnTo>
                <a:lnTo>
                  <a:pt x="43546" y="120245"/>
                </a:lnTo>
                <a:lnTo>
                  <a:pt x="46847" y="126232"/>
                </a:lnTo>
                <a:lnTo>
                  <a:pt x="52419" y="129349"/>
                </a:lnTo>
                <a:lnTo>
                  <a:pt x="59354" y="129000"/>
                </a:lnTo>
                <a:lnTo>
                  <a:pt x="65136" y="125577"/>
                </a:lnTo>
                <a:lnTo>
                  <a:pt x="69001" y="119601"/>
                </a:lnTo>
                <a:lnTo>
                  <a:pt x="70186" y="111594"/>
                </a:lnTo>
                <a:lnTo>
                  <a:pt x="69754" y="103200"/>
                </a:lnTo>
                <a:lnTo>
                  <a:pt x="62337" y="101625"/>
                </a:lnTo>
                <a:lnTo>
                  <a:pt x="57359" y="90627"/>
                </a:lnTo>
                <a:lnTo>
                  <a:pt x="49461" y="67043"/>
                </a:lnTo>
                <a:lnTo>
                  <a:pt x="40435" y="38065"/>
                </a:lnTo>
                <a:lnTo>
                  <a:pt x="28261" y="12399"/>
                </a:lnTo>
                <a:lnTo>
                  <a:pt x="11309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759737" y="1277545"/>
            <a:ext cx="47625" cy="114935"/>
          </a:xfrm>
          <a:custGeom>
            <a:avLst/>
            <a:gdLst/>
            <a:ahLst/>
            <a:cxnLst/>
            <a:rect l="l" t="t" r="r" b="b"/>
            <a:pathLst>
              <a:path w="47625" h="114934">
                <a:moveTo>
                  <a:pt x="39517" y="0"/>
                </a:moveTo>
                <a:lnTo>
                  <a:pt x="27825" y="2580"/>
                </a:lnTo>
                <a:lnTo>
                  <a:pt x="20934" y="16176"/>
                </a:lnTo>
                <a:lnTo>
                  <a:pt x="16543" y="34968"/>
                </a:lnTo>
                <a:lnTo>
                  <a:pt x="12352" y="53136"/>
                </a:lnTo>
                <a:lnTo>
                  <a:pt x="10461" y="59730"/>
                </a:lnTo>
                <a:lnTo>
                  <a:pt x="8718" y="66379"/>
                </a:lnTo>
                <a:lnTo>
                  <a:pt x="5265" y="80289"/>
                </a:lnTo>
                <a:lnTo>
                  <a:pt x="2392" y="90343"/>
                </a:lnTo>
                <a:lnTo>
                  <a:pt x="0" y="100668"/>
                </a:lnTo>
                <a:lnTo>
                  <a:pt x="538" y="109366"/>
                </a:lnTo>
                <a:lnTo>
                  <a:pt x="6459" y="114541"/>
                </a:lnTo>
                <a:lnTo>
                  <a:pt x="21250" y="108345"/>
                </a:lnTo>
                <a:lnTo>
                  <a:pt x="31011" y="86464"/>
                </a:lnTo>
                <a:lnTo>
                  <a:pt x="37351" y="59718"/>
                </a:lnTo>
                <a:lnTo>
                  <a:pt x="41867" y="38976"/>
                </a:lnTo>
                <a:lnTo>
                  <a:pt x="44789" y="29087"/>
                </a:lnTo>
                <a:lnTo>
                  <a:pt x="47150" y="17273"/>
                </a:lnTo>
                <a:lnTo>
                  <a:pt x="46281" y="6566"/>
                </a:lnTo>
                <a:lnTo>
                  <a:pt x="39517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4610195" y="1316087"/>
            <a:ext cx="27940" cy="23495"/>
          </a:xfrm>
          <a:custGeom>
            <a:avLst/>
            <a:gdLst/>
            <a:ahLst/>
            <a:cxnLst/>
            <a:rect l="l" t="t" r="r" b="b"/>
            <a:pathLst>
              <a:path w="27940" h="23494">
                <a:moveTo>
                  <a:pt x="13557" y="0"/>
                </a:moveTo>
                <a:lnTo>
                  <a:pt x="7221" y="1692"/>
                </a:lnTo>
                <a:lnTo>
                  <a:pt x="2288" y="5625"/>
                </a:lnTo>
                <a:lnTo>
                  <a:pt x="0" y="11488"/>
                </a:lnTo>
                <a:lnTo>
                  <a:pt x="5744" y="23463"/>
                </a:lnTo>
                <a:lnTo>
                  <a:pt x="18808" y="20647"/>
                </a:lnTo>
                <a:lnTo>
                  <a:pt x="27482" y="10594"/>
                </a:lnTo>
                <a:lnTo>
                  <a:pt x="20053" y="859"/>
                </a:lnTo>
                <a:lnTo>
                  <a:pt x="13557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5017424" y="1351921"/>
            <a:ext cx="25400" cy="24765"/>
          </a:xfrm>
          <a:custGeom>
            <a:avLst/>
            <a:gdLst/>
            <a:ahLst/>
            <a:cxnLst/>
            <a:rect l="l" t="t" r="r" b="b"/>
            <a:pathLst>
              <a:path w="25400" h="24765">
                <a:moveTo>
                  <a:pt x="16284" y="0"/>
                </a:moveTo>
                <a:lnTo>
                  <a:pt x="4959" y="1241"/>
                </a:lnTo>
                <a:lnTo>
                  <a:pt x="0" y="9704"/>
                </a:lnTo>
                <a:lnTo>
                  <a:pt x="2036" y="19436"/>
                </a:lnTo>
                <a:lnTo>
                  <a:pt x="11699" y="24485"/>
                </a:lnTo>
                <a:lnTo>
                  <a:pt x="20426" y="21633"/>
                </a:lnTo>
                <a:lnTo>
                  <a:pt x="25007" y="14295"/>
                </a:lnTo>
                <a:lnTo>
                  <a:pt x="24081" y="5931"/>
                </a:lnTo>
                <a:lnTo>
                  <a:pt x="16284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4907810" y="1422384"/>
            <a:ext cx="25400" cy="27940"/>
          </a:xfrm>
          <a:custGeom>
            <a:avLst/>
            <a:gdLst/>
            <a:ahLst/>
            <a:cxnLst/>
            <a:rect l="l" t="t" r="r" b="b"/>
            <a:pathLst>
              <a:path w="25400" h="27940">
                <a:moveTo>
                  <a:pt x="17129" y="0"/>
                </a:moveTo>
                <a:lnTo>
                  <a:pt x="5243" y="1645"/>
                </a:lnTo>
                <a:lnTo>
                  <a:pt x="0" y="11036"/>
                </a:lnTo>
                <a:lnTo>
                  <a:pt x="1380" y="21884"/>
                </a:lnTo>
                <a:lnTo>
                  <a:pt x="9369" y="27901"/>
                </a:lnTo>
                <a:lnTo>
                  <a:pt x="17991" y="24885"/>
                </a:lnTo>
                <a:lnTo>
                  <a:pt x="24226" y="16389"/>
                </a:lnTo>
                <a:lnTo>
                  <a:pt x="24973" y="6674"/>
                </a:lnTo>
                <a:lnTo>
                  <a:pt x="17129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4743766" y="1415688"/>
            <a:ext cx="28575" cy="24765"/>
          </a:xfrm>
          <a:custGeom>
            <a:avLst/>
            <a:gdLst/>
            <a:ahLst/>
            <a:cxnLst/>
            <a:rect l="l" t="t" r="r" b="b"/>
            <a:pathLst>
              <a:path w="28575" h="24765">
                <a:moveTo>
                  <a:pt x="18864" y="0"/>
                </a:moveTo>
                <a:lnTo>
                  <a:pt x="10889" y="52"/>
                </a:lnTo>
                <a:lnTo>
                  <a:pt x="3921" y="3744"/>
                </a:lnTo>
                <a:lnTo>
                  <a:pt x="0" y="10292"/>
                </a:lnTo>
                <a:lnTo>
                  <a:pt x="1161" y="18910"/>
                </a:lnTo>
                <a:lnTo>
                  <a:pt x="11156" y="24558"/>
                </a:lnTo>
                <a:lnTo>
                  <a:pt x="22947" y="18794"/>
                </a:lnTo>
                <a:lnTo>
                  <a:pt x="28271" y="8360"/>
                </a:lnTo>
                <a:lnTo>
                  <a:pt x="18864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332630" y="7616466"/>
            <a:ext cx="302895" cy="287655"/>
          </a:xfrm>
          <a:custGeom>
            <a:avLst/>
            <a:gdLst/>
            <a:ahLst/>
            <a:cxnLst/>
            <a:rect l="l" t="t" r="r" b="b"/>
            <a:pathLst>
              <a:path w="302894" h="287654">
                <a:moveTo>
                  <a:pt x="188211" y="196646"/>
                </a:moveTo>
                <a:lnTo>
                  <a:pt x="150950" y="196646"/>
                </a:lnTo>
                <a:lnTo>
                  <a:pt x="152639" y="206400"/>
                </a:lnTo>
                <a:lnTo>
                  <a:pt x="153439" y="210286"/>
                </a:lnTo>
                <a:lnTo>
                  <a:pt x="155618" y="228158"/>
                </a:lnTo>
                <a:lnTo>
                  <a:pt x="172235" y="278612"/>
                </a:lnTo>
                <a:lnTo>
                  <a:pt x="196641" y="287399"/>
                </a:lnTo>
                <a:lnTo>
                  <a:pt x="208989" y="284422"/>
                </a:lnTo>
                <a:lnTo>
                  <a:pt x="216837" y="274688"/>
                </a:lnTo>
                <a:lnTo>
                  <a:pt x="218132" y="255589"/>
                </a:lnTo>
                <a:lnTo>
                  <a:pt x="212164" y="235824"/>
                </a:lnTo>
                <a:lnTo>
                  <a:pt x="202014" y="217200"/>
                </a:lnTo>
                <a:lnTo>
                  <a:pt x="190764" y="201523"/>
                </a:lnTo>
                <a:lnTo>
                  <a:pt x="188211" y="196646"/>
                </a:lnTo>
                <a:close/>
              </a:path>
              <a:path w="302894" h="287654">
                <a:moveTo>
                  <a:pt x="143798" y="164452"/>
                </a:moveTo>
                <a:lnTo>
                  <a:pt x="118780" y="164452"/>
                </a:lnTo>
                <a:lnTo>
                  <a:pt x="120139" y="171919"/>
                </a:lnTo>
                <a:lnTo>
                  <a:pt x="116850" y="179237"/>
                </a:lnTo>
                <a:lnTo>
                  <a:pt x="107509" y="186732"/>
                </a:lnTo>
                <a:lnTo>
                  <a:pt x="96711" y="193520"/>
                </a:lnTo>
                <a:lnTo>
                  <a:pt x="89018" y="198748"/>
                </a:lnTo>
                <a:lnTo>
                  <a:pt x="64100" y="230674"/>
                </a:lnTo>
                <a:lnTo>
                  <a:pt x="58297" y="252335"/>
                </a:lnTo>
                <a:lnTo>
                  <a:pt x="58849" y="261624"/>
                </a:lnTo>
                <a:lnTo>
                  <a:pt x="61507" y="269816"/>
                </a:lnTo>
                <a:lnTo>
                  <a:pt x="66583" y="275475"/>
                </a:lnTo>
                <a:lnTo>
                  <a:pt x="74040" y="278295"/>
                </a:lnTo>
                <a:lnTo>
                  <a:pt x="82781" y="279117"/>
                </a:lnTo>
                <a:lnTo>
                  <a:pt x="91595" y="278258"/>
                </a:lnTo>
                <a:lnTo>
                  <a:pt x="126996" y="245796"/>
                </a:lnTo>
                <a:lnTo>
                  <a:pt x="135748" y="214676"/>
                </a:lnTo>
                <a:lnTo>
                  <a:pt x="139155" y="205723"/>
                </a:lnTo>
                <a:lnTo>
                  <a:pt x="144968" y="199720"/>
                </a:lnTo>
                <a:lnTo>
                  <a:pt x="150950" y="196646"/>
                </a:lnTo>
                <a:lnTo>
                  <a:pt x="188211" y="196646"/>
                </a:lnTo>
                <a:lnTo>
                  <a:pt x="188144" y="196519"/>
                </a:lnTo>
                <a:lnTo>
                  <a:pt x="187254" y="190928"/>
                </a:lnTo>
                <a:lnTo>
                  <a:pt x="189233" y="187143"/>
                </a:lnTo>
                <a:lnTo>
                  <a:pt x="298744" y="187143"/>
                </a:lnTo>
                <a:lnTo>
                  <a:pt x="293546" y="178324"/>
                </a:lnTo>
                <a:lnTo>
                  <a:pt x="288643" y="173507"/>
                </a:lnTo>
                <a:lnTo>
                  <a:pt x="163180" y="173507"/>
                </a:lnTo>
                <a:lnTo>
                  <a:pt x="155321" y="172576"/>
                </a:lnTo>
                <a:lnTo>
                  <a:pt x="148311" y="168897"/>
                </a:lnTo>
                <a:lnTo>
                  <a:pt x="143798" y="164452"/>
                </a:lnTo>
                <a:close/>
              </a:path>
              <a:path w="302894" h="287654">
                <a:moveTo>
                  <a:pt x="298744" y="187143"/>
                </a:moveTo>
                <a:lnTo>
                  <a:pt x="189233" y="187143"/>
                </a:lnTo>
                <a:lnTo>
                  <a:pt x="195222" y="187553"/>
                </a:lnTo>
                <a:lnTo>
                  <a:pt x="202418" y="192118"/>
                </a:lnTo>
                <a:lnTo>
                  <a:pt x="209044" y="198748"/>
                </a:lnTo>
                <a:lnTo>
                  <a:pt x="215401" y="205873"/>
                </a:lnTo>
                <a:lnTo>
                  <a:pt x="221790" y="211924"/>
                </a:lnTo>
                <a:lnTo>
                  <a:pt x="259090" y="228523"/>
                </a:lnTo>
                <a:lnTo>
                  <a:pt x="272168" y="228721"/>
                </a:lnTo>
                <a:lnTo>
                  <a:pt x="284649" y="226201"/>
                </a:lnTo>
                <a:lnTo>
                  <a:pt x="294719" y="221321"/>
                </a:lnTo>
                <a:lnTo>
                  <a:pt x="300568" y="214439"/>
                </a:lnTo>
                <a:lnTo>
                  <a:pt x="302679" y="201129"/>
                </a:lnTo>
                <a:lnTo>
                  <a:pt x="299641" y="188664"/>
                </a:lnTo>
                <a:lnTo>
                  <a:pt x="298744" y="187143"/>
                </a:lnTo>
                <a:close/>
              </a:path>
              <a:path w="302894" h="287654">
                <a:moveTo>
                  <a:pt x="49727" y="115454"/>
                </a:moveTo>
                <a:lnTo>
                  <a:pt x="34370" y="117051"/>
                </a:lnTo>
                <a:lnTo>
                  <a:pt x="20156" y="121984"/>
                </a:lnTo>
                <a:lnTo>
                  <a:pt x="8671" y="131483"/>
                </a:lnTo>
                <a:lnTo>
                  <a:pt x="0" y="153657"/>
                </a:lnTo>
                <a:lnTo>
                  <a:pt x="7590" y="171365"/>
                </a:lnTo>
                <a:lnTo>
                  <a:pt x="25504" y="183023"/>
                </a:lnTo>
                <a:lnTo>
                  <a:pt x="47800" y="187045"/>
                </a:lnTo>
                <a:lnTo>
                  <a:pt x="62471" y="185470"/>
                </a:lnTo>
                <a:lnTo>
                  <a:pt x="76597" y="181679"/>
                </a:lnTo>
                <a:lnTo>
                  <a:pt x="90266" y="176394"/>
                </a:lnTo>
                <a:lnTo>
                  <a:pt x="103566" y="170332"/>
                </a:lnTo>
                <a:lnTo>
                  <a:pt x="107871" y="168313"/>
                </a:lnTo>
                <a:lnTo>
                  <a:pt x="118780" y="164452"/>
                </a:lnTo>
                <a:lnTo>
                  <a:pt x="143798" y="164452"/>
                </a:lnTo>
                <a:lnTo>
                  <a:pt x="143106" y="163770"/>
                </a:lnTo>
                <a:lnTo>
                  <a:pt x="140663" y="158495"/>
                </a:lnTo>
                <a:lnTo>
                  <a:pt x="139672" y="151980"/>
                </a:lnTo>
                <a:lnTo>
                  <a:pt x="142618" y="145275"/>
                </a:lnTo>
                <a:lnTo>
                  <a:pt x="147660" y="135953"/>
                </a:lnTo>
                <a:lnTo>
                  <a:pt x="153274" y="132384"/>
                </a:lnTo>
                <a:lnTo>
                  <a:pt x="266035" y="132384"/>
                </a:lnTo>
                <a:lnTo>
                  <a:pt x="274057" y="128513"/>
                </a:lnTo>
                <a:lnTo>
                  <a:pt x="280717" y="123421"/>
                </a:lnTo>
                <a:lnTo>
                  <a:pt x="109858" y="123421"/>
                </a:lnTo>
                <a:lnTo>
                  <a:pt x="93763" y="121894"/>
                </a:lnTo>
                <a:lnTo>
                  <a:pt x="76984" y="118329"/>
                </a:lnTo>
                <a:lnTo>
                  <a:pt x="64640" y="115963"/>
                </a:lnTo>
                <a:lnTo>
                  <a:pt x="49727" y="115454"/>
                </a:lnTo>
                <a:close/>
              </a:path>
              <a:path w="302894" h="287654">
                <a:moveTo>
                  <a:pt x="266035" y="132384"/>
                </a:moveTo>
                <a:lnTo>
                  <a:pt x="153274" y="132384"/>
                </a:lnTo>
                <a:lnTo>
                  <a:pt x="165923" y="132435"/>
                </a:lnTo>
                <a:lnTo>
                  <a:pt x="169796" y="133972"/>
                </a:lnTo>
                <a:lnTo>
                  <a:pt x="176883" y="141681"/>
                </a:lnTo>
                <a:lnTo>
                  <a:pt x="178648" y="143522"/>
                </a:lnTo>
                <a:lnTo>
                  <a:pt x="179829" y="155206"/>
                </a:lnTo>
                <a:lnTo>
                  <a:pt x="175918" y="165620"/>
                </a:lnTo>
                <a:lnTo>
                  <a:pt x="170330" y="172719"/>
                </a:lnTo>
                <a:lnTo>
                  <a:pt x="163180" y="173507"/>
                </a:lnTo>
                <a:lnTo>
                  <a:pt x="288643" y="173507"/>
                </a:lnTo>
                <a:lnTo>
                  <a:pt x="286484" y="171386"/>
                </a:lnTo>
                <a:lnTo>
                  <a:pt x="274770" y="165406"/>
                </a:lnTo>
                <a:lnTo>
                  <a:pt x="264440" y="162509"/>
                </a:lnTo>
                <a:lnTo>
                  <a:pt x="218221" y="162509"/>
                </a:lnTo>
                <a:lnTo>
                  <a:pt x="207147" y="158089"/>
                </a:lnTo>
                <a:lnTo>
                  <a:pt x="243139" y="139166"/>
                </a:lnTo>
                <a:lnTo>
                  <a:pt x="253673" y="136677"/>
                </a:lnTo>
                <a:lnTo>
                  <a:pt x="264189" y="133275"/>
                </a:lnTo>
                <a:lnTo>
                  <a:pt x="266035" y="132384"/>
                </a:lnTo>
                <a:close/>
              </a:path>
              <a:path w="302894" h="287654">
                <a:moveTo>
                  <a:pt x="246509" y="159622"/>
                </a:moveTo>
                <a:lnTo>
                  <a:pt x="233360" y="159664"/>
                </a:lnTo>
                <a:lnTo>
                  <a:pt x="226235" y="160248"/>
                </a:lnTo>
                <a:lnTo>
                  <a:pt x="218221" y="162509"/>
                </a:lnTo>
                <a:lnTo>
                  <a:pt x="264440" y="162509"/>
                </a:lnTo>
                <a:lnTo>
                  <a:pt x="260879" y="161510"/>
                </a:lnTo>
                <a:lnTo>
                  <a:pt x="246509" y="159622"/>
                </a:lnTo>
                <a:close/>
              </a:path>
              <a:path w="302894" h="287654">
                <a:moveTo>
                  <a:pt x="88491" y="0"/>
                </a:moveTo>
                <a:lnTo>
                  <a:pt x="72858" y="2617"/>
                </a:lnTo>
                <a:lnTo>
                  <a:pt x="60860" y="11491"/>
                </a:lnTo>
                <a:lnTo>
                  <a:pt x="54071" y="25383"/>
                </a:lnTo>
                <a:lnTo>
                  <a:pt x="54061" y="43052"/>
                </a:lnTo>
                <a:lnTo>
                  <a:pt x="57926" y="54417"/>
                </a:lnTo>
                <a:lnTo>
                  <a:pt x="90457" y="89202"/>
                </a:lnTo>
                <a:lnTo>
                  <a:pt x="105549" y="99410"/>
                </a:lnTo>
                <a:lnTo>
                  <a:pt x="118042" y="110431"/>
                </a:lnTo>
                <a:lnTo>
                  <a:pt x="120152" y="119672"/>
                </a:lnTo>
                <a:lnTo>
                  <a:pt x="109858" y="123421"/>
                </a:lnTo>
                <a:lnTo>
                  <a:pt x="280717" y="123421"/>
                </a:lnTo>
                <a:lnTo>
                  <a:pt x="282598" y="121984"/>
                </a:lnTo>
                <a:lnTo>
                  <a:pt x="285049" y="118799"/>
                </a:lnTo>
                <a:lnTo>
                  <a:pt x="192703" y="118799"/>
                </a:lnTo>
                <a:lnTo>
                  <a:pt x="185976" y="118760"/>
                </a:lnTo>
                <a:lnTo>
                  <a:pt x="181802" y="114955"/>
                </a:lnTo>
                <a:lnTo>
                  <a:pt x="183081" y="107594"/>
                </a:lnTo>
                <a:lnTo>
                  <a:pt x="187229" y="101930"/>
                </a:lnTo>
                <a:lnTo>
                  <a:pt x="192361" y="97091"/>
                </a:lnTo>
                <a:lnTo>
                  <a:pt x="192857" y="96672"/>
                </a:lnTo>
                <a:lnTo>
                  <a:pt x="152816" y="96672"/>
                </a:lnTo>
                <a:lnTo>
                  <a:pt x="139481" y="70027"/>
                </a:lnTo>
                <a:lnTo>
                  <a:pt x="135965" y="46000"/>
                </a:lnTo>
                <a:lnTo>
                  <a:pt x="127474" y="23902"/>
                </a:lnTo>
                <a:lnTo>
                  <a:pt x="112239" y="7361"/>
                </a:lnTo>
                <a:lnTo>
                  <a:pt x="88491" y="0"/>
                </a:lnTo>
                <a:close/>
              </a:path>
              <a:path w="302894" h="287654">
                <a:moveTo>
                  <a:pt x="264940" y="74029"/>
                </a:moveTo>
                <a:lnTo>
                  <a:pt x="226913" y="85864"/>
                </a:lnTo>
                <a:lnTo>
                  <a:pt x="199083" y="114858"/>
                </a:lnTo>
                <a:lnTo>
                  <a:pt x="192703" y="118799"/>
                </a:lnTo>
                <a:lnTo>
                  <a:pt x="285049" y="118799"/>
                </a:lnTo>
                <a:lnTo>
                  <a:pt x="288621" y="114118"/>
                </a:lnTo>
                <a:lnTo>
                  <a:pt x="291719" y="105332"/>
                </a:lnTo>
                <a:lnTo>
                  <a:pt x="291598" y="95999"/>
                </a:lnTo>
                <a:lnTo>
                  <a:pt x="288046" y="86880"/>
                </a:lnTo>
                <a:lnTo>
                  <a:pt x="278210" y="77773"/>
                </a:lnTo>
                <a:lnTo>
                  <a:pt x="264940" y="74029"/>
                </a:lnTo>
                <a:close/>
              </a:path>
              <a:path w="302894" h="287654">
                <a:moveTo>
                  <a:pt x="190967" y="4152"/>
                </a:moveTo>
                <a:lnTo>
                  <a:pt x="169824" y="11181"/>
                </a:lnTo>
                <a:lnTo>
                  <a:pt x="160432" y="30510"/>
                </a:lnTo>
                <a:lnTo>
                  <a:pt x="158347" y="54818"/>
                </a:lnTo>
                <a:lnTo>
                  <a:pt x="159207" y="78714"/>
                </a:lnTo>
                <a:lnTo>
                  <a:pt x="159344" y="82067"/>
                </a:lnTo>
                <a:lnTo>
                  <a:pt x="160754" y="95999"/>
                </a:lnTo>
                <a:lnTo>
                  <a:pt x="152816" y="96672"/>
                </a:lnTo>
                <a:lnTo>
                  <a:pt x="192857" y="96672"/>
                </a:lnTo>
                <a:lnTo>
                  <a:pt x="197793" y="92499"/>
                </a:lnTo>
                <a:lnTo>
                  <a:pt x="202842" y="87579"/>
                </a:lnTo>
                <a:lnTo>
                  <a:pt x="213461" y="70161"/>
                </a:lnTo>
                <a:lnTo>
                  <a:pt x="219168" y="48667"/>
                </a:lnTo>
                <a:lnTo>
                  <a:pt x="217654" y="27205"/>
                </a:lnTo>
                <a:lnTo>
                  <a:pt x="206614" y="9880"/>
                </a:lnTo>
                <a:lnTo>
                  <a:pt x="202727" y="6629"/>
                </a:lnTo>
                <a:lnTo>
                  <a:pt x="197622" y="4533"/>
                </a:lnTo>
                <a:lnTo>
                  <a:pt x="190967" y="4152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73054" y="7020183"/>
            <a:ext cx="478790" cy="454659"/>
          </a:xfrm>
          <a:custGeom>
            <a:avLst/>
            <a:gdLst/>
            <a:ahLst/>
            <a:cxnLst/>
            <a:rect l="l" t="t" r="r" b="b"/>
            <a:pathLst>
              <a:path w="478790" h="454659">
                <a:moveTo>
                  <a:pt x="300082" y="315601"/>
                </a:moveTo>
                <a:lnTo>
                  <a:pt x="235220" y="315601"/>
                </a:lnTo>
                <a:lnTo>
                  <a:pt x="239086" y="320136"/>
                </a:lnTo>
                <a:lnTo>
                  <a:pt x="241411" y="326731"/>
                </a:lnTo>
                <a:lnTo>
                  <a:pt x="242697" y="332612"/>
                </a:lnTo>
                <a:lnTo>
                  <a:pt x="246147" y="360885"/>
                </a:lnTo>
                <a:lnTo>
                  <a:pt x="248811" y="389724"/>
                </a:lnTo>
                <a:lnTo>
                  <a:pt x="255854" y="417030"/>
                </a:lnTo>
                <a:lnTo>
                  <a:pt x="272441" y="440702"/>
                </a:lnTo>
                <a:lnTo>
                  <a:pt x="289842" y="450810"/>
                </a:lnTo>
                <a:lnTo>
                  <a:pt x="311035" y="454606"/>
                </a:lnTo>
                <a:lnTo>
                  <a:pt x="330568" y="449900"/>
                </a:lnTo>
                <a:lnTo>
                  <a:pt x="342989" y="434505"/>
                </a:lnTo>
                <a:lnTo>
                  <a:pt x="345038" y="404284"/>
                </a:lnTo>
                <a:lnTo>
                  <a:pt x="335595" y="373018"/>
                </a:lnTo>
                <a:lnTo>
                  <a:pt x="319536" y="343561"/>
                </a:lnTo>
                <a:lnTo>
                  <a:pt x="301740" y="318769"/>
                </a:lnTo>
                <a:lnTo>
                  <a:pt x="300082" y="315601"/>
                </a:lnTo>
                <a:close/>
              </a:path>
              <a:path w="478790" h="454659">
                <a:moveTo>
                  <a:pt x="232466" y="265058"/>
                </a:moveTo>
                <a:lnTo>
                  <a:pt x="178663" y="265058"/>
                </a:lnTo>
                <a:lnTo>
                  <a:pt x="185979" y="266119"/>
                </a:lnTo>
                <a:lnTo>
                  <a:pt x="190031" y="271945"/>
                </a:lnTo>
                <a:lnTo>
                  <a:pt x="184830" y="283510"/>
                </a:lnTo>
                <a:lnTo>
                  <a:pt x="170053" y="295362"/>
                </a:lnTo>
                <a:lnTo>
                  <a:pt x="152972" y="306097"/>
                </a:lnTo>
                <a:lnTo>
                  <a:pt x="140856" y="314312"/>
                </a:lnTo>
                <a:lnTo>
                  <a:pt x="112237" y="346292"/>
                </a:lnTo>
                <a:lnTo>
                  <a:pt x="94171" y="384987"/>
                </a:lnTo>
                <a:lnTo>
                  <a:pt x="92211" y="399145"/>
                </a:lnTo>
                <a:lnTo>
                  <a:pt x="93082" y="413835"/>
                </a:lnTo>
                <a:lnTo>
                  <a:pt x="97282" y="426793"/>
                </a:lnTo>
                <a:lnTo>
                  <a:pt x="105309" y="435749"/>
                </a:lnTo>
                <a:lnTo>
                  <a:pt x="117106" y="440197"/>
                </a:lnTo>
                <a:lnTo>
                  <a:pt x="130933" y="441491"/>
                </a:lnTo>
                <a:lnTo>
                  <a:pt x="144876" y="440130"/>
                </a:lnTo>
                <a:lnTo>
                  <a:pt x="189889" y="408417"/>
                </a:lnTo>
                <a:lnTo>
                  <a:pt x="208573" y="368058"/>
                </a:lnTo>
                <a:lnTo>
                  <a:pt x="214723" y="339559"/>
                </a:lnTo>
                <a:lnTo>
                  <a:pt x="220113" y="325396"/>
                </a:lnTo>
                <a:lnTo>
                  <a:pt x="229312" y="315899"/>
                </a:lnTo>
                <a:lnTo>
                  <a:pt x="235220" y="315601"/>
                </a:lnTo>
                <a:lnTo>
                  <a:pt x="300082" y="315601"/>
                </a:lnTo>
                <a:lnTo>
                  <a:pt x="297594" y="310846"/>
                </a:lnTo>
                <a:lnTo>
                  <a:pt x="296188" y="302001"/>
                </a:lnTo>
                <a:lnTo>
                  <a:pt x="299323" y="296015"/>
                </a:lnTo>
                <a:lnTo>
                  <a:pt x="472551" y="296015"/>
                </a:lnTo>
                <a:lnTo>
                  <a:pt x="464326" y="282068"/>
                </a:lnTo>
                <a:lnTo>
                  <a:pt x="456564" y="274446"/>
                </a:lnTo>
                <a:lnTo>
                  <a:pt x="258115" y="274446"/>
                </a:lnTo>
                <a:lnTo>
                  <a:pt x="245680" y="272970"/>
                </a:lnTo>
                <a:lnTo>
                  <a:pt x="234589" y="267149"/>
                </a:lnTo>
                <a:lnTo>
                  <a:pt x="232466" y="265058"/>
                </a:lnTo>
                <a:close/>
              </a:path>
              <a:path w="478790" h="454659">
                <a:moveTo>
                  <a:pt x="472551" y="296015"/>
                </a:moveTo>
                <a:lnTo>
                  <a:pt x="299323" y="296015"/>
                </a:lnTo>
                <a:lnTo>
                  <a:pt x="308801" y="296671"/>
                </a:lnTo>
                <a:lnTo>
                  <a:pt x="320182" y="303882"/>
                </a:lnTo>
                <a:lnTo>
                  <a:pt x="330661" y="314367"/>
                </a:lnTo>
                <a:lnTo>
                  <a:pt x="340716" y="325641"/>
                </a:lnTo>
                <a:lnTo>
                  <a:pt x="350825" y="335216"/>
                </a:lnTo>
                <a:lnTo>
                  <a:pt x="393890" y="358006"/>
                </a:lnTo>
                <a:lnTo>
                  <a:pt x="430505" y="361772"/>
                </a:lnTo>
                <a:lnTo>
                  <a:pt x="450252" y="357790"/>
                </a:lnTo>
                <a:lnTo>
                  <a:pt x="466186" y="350074"/>
                </a:lnTo>
                <a:lnTo>
                  <a:pt x="475438" y="339191"/>
                </a:lnTo>
                <a:lnTo>
                  <a:pt x="478777" y="318137"/>
                </a:lnTo>
                <a:lnTo>
                  <a:pt x="473971" y="298423"/>
                </a:lnTo>
                <a:lnTo>
                  <a:pt x="472551" y="296015"/>
                </a:lnTo>
                <a:close/>
              </a:path>
              <a:path w="478790" h="454659">
                <a:moveTo>
                  <a:pt x="78648" y="182611"/>
                </a:moveTo>
                <a:lnTo>
                  <a:pt x="54361" y="185140"/>
                </a:lnTo>
                <a:lnTo>
                  <a:pt x="31882" y="192946"/>
                </a:lnTo>
                <a:lnTo>
                  <a:pt x="13716" y="207975"/>
                </a:lnTo>
                <a:lnTo>
                  <a:pt x="0" y="243047"/>
                </a:lnTo>
                <a:lnTo>
                  <a:pt x="12004" y="271057"/>
                </a:lnTo>
                <a:lnTo>
                  <a:pt x="40336" y="289497"/>
                </a:lnTo>
                <a:lnTo>
                  <a:pt x="75604" y="295859"/>
                </a:lnTo>
                <a:lnTo>
                  <a:pt x="98813" y="293367"/>
                </a:lnTo>
                <a:lnTo>
                  <a:pt x="121158" y="287374"/>
                </a:lnTo>
                <a:lnTo>
                  <a:pt x="142780" y="279016"/>
                </a:lnTo>
                <a:lnTo>
                  <a:pt x="163818" y="269430"/>
                </a:lnTo>
                <a:lnTo>
                  <a:pt x="170476" y="266812"/>
                </a:lnTo>
                <a:lnTo>
                  <a:pt x="178663" y="265058"/>
                </a:lnTo>
                <a:lnTo>
                  <a:pt x="232466" y="265058"/>
                </a:lnTo>
                <a:lnTo>
                  <a:pt x="226354" y="259039"/>
                </a:lnTo>
                <a:lnTo>
                  <a:pt x="222492" y="250697"/>
                </a:lnTo>
                <a:lnTo>
                  <a:pt x="222369" y="242985"/>
                </a:lnTo>
                <a:lnTo>
                  <a:pt x="223865" y="235624"/>
                </a:lnTo>
                <a:lnTo>
                  <a:pt x="252388" y="209435"/>
                </a:lnTo>
                <a:lnTo>
                  <a:pt x="420740" y="209435"/>
                </a:lnTo>
                <a:lnTo>
                  <a:pt x="433502" y="203275"/>
                </a:lnTo>
                <a:lnTo>
                  <a:pt x="444035" y="195223"/>
                </a:lnTo>
                <a:lnTo>
                  <a:pt x="173762" y="195223"/>
                </a:lnTo>
                <a:lnTo>
                  <a:pt x="148302" y="192806"/>
                </a:lnTo>
                <a:lnTo>
                  <a:pt x="121760" y="187162"/>
                </a:lnTo>
                <a:lnTo>
                  <a:pt x="102235" y="183413"/>
                </a:lnTo>
                <a:lnTo>
                  <a:pt x="78648" y="182611"/>
                </a:lnTo>
                <a:close/>
              </a:path>
              <a:path w="478790" h="454659">
                <a:moveTo>
                  <a:pt x="420740" y="209435"/>
                </a:moveTo>
                <a:lnTo>
                  <a:pt x="252388" y="209435"/>
                </a:lnTo>
                <a:lnTo>
                  <a:pt x="262446" y="209473"/>
                </a:lnTo>
                <a:lnTo>
                  <a:pt x="268567" y="211912"/>
                </a:lnTo>
                <a:lnTo>
                  <a:pt x="279794" y="224104"/>
                </a:lnTo>
                <a:lnTo>
                  <a:pt x="282575" y="227012"/>
                </a:lnTo>
                <a:lnTo>
                  <a:pt x="283884" y="240334"/>
                </a:lnTo>
                <a:lnTo>
                  <a:pt x="258115" y="274446"/>
                </a:lnTo>
                <a:lnTo>
                  <a:pt x="456564" y="274446"/>
                </a:lnTo>
                <a:lnTo>
                  <a:pt x="453149" y="271094"/>
                </a:lnTo>
                <a:lnTo>
                  <a:pt x="434629" y="261626"/>
                </a:lnTo>
                <a:lnTo>
                  <a:pt x="412657" y="255463"/>
                </a:lnTo>
                <a:lnTo>
                  <a:pt x="406317" y="254630"/>
                </a:lnTo>
                <a:lnTo>
                  <a:pt x="342708" y="254630"/>
                </a:lnTo>
                <a:lnTo>
                  <a:pt x="334214" y="252679"/>
                </a:lnTo>
                <a:lnTo>
                  <a:pt x="327673" y="250062"/>
                </a:lnTo>
                <a:lnTo>
                  <a:pt x="328029" y="241719"/>
                </a:lnTo>
                <a:lnTo>
                  <a:pt x="331547" y="236994"/>
                </a:lnTo>
                <a:lnTo>
                  <a:pt x="342179" y="228635"/>
                </a:lnTo>
                <a:lnTo>
                  <a:pt x="356108" y="224328"/>
                </a:lnTo>
                <a:lnTo>
                  <a:pt x="384595" y="220129"/>
                </a:lnTo>
                <a:lnTo>
                  <a:pt x="401262" y="216192"/>
                </a:lnTo>
                <a:lnTo>
                  <a:pt x="417896" y="210808"/>
                </a:lnTo>
                <a:lnTo>
                  <a:pt x="420740" y="209435"/>
                </a:lnTo>
                <a:close/>
              </a:path>
              <a:path w="478790" h="454659">
                <a:moveTo>
                  <a:pt x="389925" y="252477"/>
                </a:moveTo>
                <a:lnTo>
                  <a:pt x="369126" y="252539"/>
                </a:lnTo>
                <a:lnTo>
                  <a:pt x="351556" y="254595"/>
                </a:lnTo>
                <a:lnTo>
                  <a:pt x="342708" y="254630"/>
                </a:lnTo>
                <a:lnTo>
                  <a:pt x="406317" y="254630"/>
                </a:lnTo>
                <a:lnTo>
                  <a:pt x="389925" y="252477"/>
                </a:lnTo>
                <a:close/>
              </a:path>
              <a:path w="478790" h="454659">
                <a:moveTo>
                  <a:pt x="139954" y="0"/>
                </a:moveTo>
                <a:lnTo>
                  <a:pt x="115235" y="4135"/>
                </a:lnTo>
                <a:lnTo>
                  <a:pt x="96263" y="18168"/>
                </a:lnTo>
                <a:lnTo>
                  <a:pt x="85526" y="40138"/>
                </a:lnTo>
                <a:lnTo>
                  <a:pt x="85510" y="68084"/>
                </a:lnTo>
                <a:lnTo>
                  <a:pt x="91626" y="86059"/>
                </a:lnTo>
                <a:lnTo>
                  <a:pt x="113802" y="117103"/>
                </a:lnTo>
                <a:lnTo>
                  <a:pt x="166952" y="157238"/>
                </a:lnTo>
                <a:lnTo>
                  <a:pt x="186713" y="174672"/>
                </a:lnTo>
                <a:lnTo>
                  <a:pt x="190043" y="189293"/>
                </a:lnTo>
                <a:lnTo>
                  <a:pt x="173762" y="195223"/>
                </a:lnTo>
                <a:lnTo>
                  <a:pt x="444035" y="195223"/>
                </a:lnTo>
                <a:lnTo>
                  <a:pt x="447091" y="192887"/>
                </a:lnTo>
                <a:lnTo>
                  <a:pt x="450887" y="187910"/>
                </a:lnTo>
                <a:lnTo>
                  <a:pt x="304818" y="187910"/>
                </a:lnTo>
                <a:lnTo>
                  <a:pt x="294177" y="187852"/>
                </a:lnTo>
                <a:lnTo>
                  <a:pt x="287574" y="181830"/>
                </a:lnTo>
                <a:lnTo>
                  <a:pt x="289599" y="170179"/>
                </a:lnTo>
                <a:lnTo>
                  <a:pt x="296157" y="161225"/>
                </a:lnTo>
                <a:lnTo>
                  <a:pt x="304273" y="153568"/>
                </a:lnTo>
                <a:lnTo>
                  <a:pt x="305069" y="152895"/>
                </a:lnTo>
                <a:lnTo>
                  <a:pt x="241720" y="152895"/>
                </a:lnTo>
                <a:lnTo>
                  <a:pt x="229694" y="149000"/>
                </a:lnTo>
                <a:lnTo>
                  <a:pt x="223647" y="137664"/>
                </a:lnTo>
                <a:lnTo>
                  <a:pt x="221363" y="123409"/>
                </a:lnTo>
                <a:lnTo>
                  <a:pt x="220625" y="110756"/>
                </a:lnTo>
                <a:lnTo>
                  <a:pt x="215060" y="72755"/>
                </a:lnTo>
                <a:lnTo>
                  <a:pt x="201626" y="37804"/>
                </a:lnTo>
                <a:lnTo>
                  <a:pt x="177523" y="11640"/>
                </a:lnTo>
                <a:lnTo>
                  <a:pt x="139954" y="0"/>
                </a:lnTo>
                <a:close/>
              </a:path>
              <a:path w="478790" h="454659">
                <a:moveTo>
                  <a:pt x="419074" y="117087"/>
                </a:moveTo>
                <a:lnTo>
                  <a:pt x="376759" y="124498"/>
                </a:lnTo>
                <a:lnTo>
                  <a:pt x="343134" y="149956"/>
                </a:lnTo>
                <a:lnTo>
                  <a:pt x="314910" y="181673"/>
                </a:lnTo>
                <a:lnTo>
                  <a:pt x="304818" y="187910"/>
                </a:lnTo>
                <a:lnTo>
                  <a:pt x="450887" y="187910"/>
                </a:lnTo>
                <a:lnTo>
                  <a:pt x="456537" y="180503"/>
                </a:lnTo>
                <a:lnTo>
                  <a:pt x="461436" y="166603"/>
                </a:lnTo>
                <a:lnTo>
                  <a:pt x="461297" y="151977"/>
                </a:lnTo>
                <a:lnTo>
                  <a:pt x="455626" y="137413"/>
                </a:lnTo>
                <a:lnTo>
                  <a:pt x="440065" y="123012"/>
                </a:lnTo>
                <a:lnTo>
                  <a:pt x="419074" y="117087"/>
                </a:lnTo>
                <a:close/>
              </a:path>
              <a:path w="478790" h="454659">
                <a:moveTo>
                  <a:pt x="302070" y="6565"/>
                </a:moveTo>
                <a:lnTo>
                  <a:pt x="268624" y="17672"/>
                </a:lnTo>
                <a:lnTo>
                  <a:pt x="253764" y="48242"/>
                </a:lnTo>
                <a:lnTo>
                  <a:pt x="250465" y="86691"/>
                </a:lnTo>
                <a:lnTo>
                  <a:pt x="251833" y="124498"/>
                </a:lnTo>
                <a:lnTo>
                  <a:pt x="252057" y="129737"/>
                </a:lnTo>
                <a:lnTo>
                  <a:pt x="251549" y="139914"/>
                </a:lnTo>
                <a:lnTo>
                  <a:pt x="248623" y="148717"/>
                </a:lnTo>
                <a:lnTo>
                  <a:pt x="241720" y="152895"/>
                </a:lnTo>
                <a:lnTo>
                  <a:pt x="305069" y="152895"/>
                </a:lnTo>
                <a:lnTo>
                  <a:pt x="312866" y="146302"/>
                </a:lnTo>
                <a:lnTo>
                  <a:pt x="320853" y="138518"/>
                </a:lnTo>
                <a:lnTo>
                  <a:pt x="337645" y="110966"/>
                </a:lnTo>
                <a:lnTo>
                  <a:pt x="346669" y="76968"/>
                </a:lnTo>
                <a:lnTo>
                  <a:pt x="344278" y="43017"/>
                </a:lnTo>
                <a:lnTo>
                  <a:pt x="326822" y="15608"/>
                </a:lnTo>
                <a:lnTo>
                  <a:pt x="321842" y="12107"/>
                </a:lnTo>
                <a:lnTo>
                  <a:pt x="316089" y="9377"/>
                </a:lnTo>
                <a:lnTo>
                  <a:pt x="309515" y="7501"/>
                </a:lnTo>
                <a:lnTo>
                  <a:pt x="302070" y="6565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4"/>
          <p:cNvSpPr txBox="1"/>
          <p:nvPr/>
        </p:nvSpPr>
        <p:spPr>
          <a:xfrm>
            <a:off x="1359782" y="2955682"/>
            <a:ext cx="6798945" cy="29631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50000"/>
              </a:lnSpc>
              <a:spcBef>
                <a:spcPts val="100"/>
              </a:spcBef>
            </a:pPr>
            <a:r>
              <a:rPr lang="en-GB" sz="2600" spc="-25" dirty="0">
                <a:solidFill>
                  <a:srgbClr val="414042"/>
                </a:solidFill>
                <a:latin typeface="Century Gothic"/>
                <a:cs typeface="Century Gothic"/>
              </a:rPr>
              <a:t>Today we are reaching the main problem within your story! </a:t>
            </a:r>
          </a:p>
          <a:p>
            <a:pPr marL="12700">
              <a:lnSpc>
                <a:spcPct val="150000"/>
              </a:lnSpc>
              <a:spcBef>
                <a:spcPts val="100"/>
              </a:spcBef>
            </a:pPr>
            <a:endParaRPr lang="en-GB" sz="2600" spc="-25" dirty="0">
              <a:solidFill>
                <a:srgbClr val="414042"/>
              </a:solidFill>
              <a:latin typeface="Century Gothic"/>
              <a:cs typeface="Century Gothic"/>
            </a:endParaRPr>
          </a:p>
          <a:p>
            <a:pPr marL="12700">
              <a:lnSpc>
                <a:spcPct val="150000"/>
              </a:lnSpc>
              <a:spcBef>
                <a:spcPts val="100"/>
              </a:spcBef>
            </a:pPr>
            <a:r>
              <a:rPr lang="en-GB" sz="2600" spc="-25" dirty="0">
                <a:solidFill>
                  <a:srgbClr val="414042"/>
                </a:solidFill>
                <a:latin typeface="Century Gothic"/>
                <a:cs typeface="Century Gothic"/>
              </a:rPr>
              <a:t>As before, let’s share the writing process before you continue independently. </a:t>
            </a:r>
            <a:endParaRPr sz="26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72</Words>
  <Application>Microsoft Office PowerPoint</Application>
  <PresentationFormat>Custom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Century Gothic</vt:lpstr>
      <vt:lpstr>Office Theme</vt:lpstr>
      <vt:lpstr>PowerPoint Presentation</vt:lpstr>
      <vt:lpstr>Mindmap</vt:lpstr>
      <vt:lpstr>Putting pen to paper, continued…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 Zivtins</dc:creator>
  <cp:lastModifiedBy>emvandeventer@outlook.com</cp:lastModifiedBy>
  <cp:revision>3</cp:revision>
  <dcterms:created xsi:type="dcterms:W3CDTF">2020-06-03T10:50:36Z</dcterms:created>
  <dcterms:modified xsi:type="dcterms:W3CDTF">2020-06-10T10:49:01Z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2020-06-03T00:00:00Z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2020-06-03T00:00:00Z</vt:filetime>
  </property>
</Properties>
</file>