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0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8244205"/>
          </a:xfrm>
          <a:custGeom>
            <a:avLst/>
            <a:gdLst/>
            <a:ahLst/>
            <a:cxnLst/>
            <a:rect l="l" t="t" r="r" b="b"/>
            <a:pathLst>
              <a:path w="16256635" h="8244205">
                <a:moveTo>
                  <a:pt x="0" y="8244001"/>
                </a:moveTo>
                <a:lnTo>
                  <a:pt x="16256025" y="8244001"/>
                </a:lnTo>
                <a:lnTo>
                  <a:pt x="16256025" y="0"/>
                </a:lnTo>
                <a:lnTo>
                  <a:pt x="0" y="0"/>
                </a:lnTo>
                <a:lnTo>
                  <a:pt x="0" y="8244001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12" y="899998"/>
                </a:lnTo>
                <a:lnTo>
                  <a:pt x="16256012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025" cy="914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8244205"/>
          </a:xfrm>
          <a:custGeom>
            <a:avLst/>
            <a:gdLst/>
            <a:ahLst/>
            <a:cxnLst/>
            <a:rect l="l" t="t" r="r" b="b"/>
            <a:pathLst>
              <a:path w="16256635" h="8244205">
                <a:moveTo>
                  <a:pt x="0" y="8244001"/>
                </a:moveTo>
                <a:lnTo>
                  <a:pt x="16256025" y="8244001"/>
                </a:lnTo>
                <a:lnTo>
                  <a:pt x="16256025" y="0"/>
                </a:lnTo>
                <a:lnTo>
                  <a:pt x="0" y="0"/>
                </a:lnTo>
                <a:lnTo>
                  <a:pt x="0" y="8244001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299" y="952699"/>
            <a:ext cx="14481401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9997"/>
            <a:ext cx="16256635" cy="2664460"/>
          </a:xfrm>
          <a:custGeom>
            <a:avLst/>
            <a:gdLst/>
            <a:ahLst/>
            <a:cxnLst/>
            <a:rect l="l" t="t" r="r" b="b"/>
            <a:pathLst>
              <a:path w="16256635" h="2664459">
                <a:moveTo>
                  <a:pt x="0" y="2664002"/>
                </a:moveTo>
                <a:lnTo>
                  <a:pt x="16256025" y="2664002"/>
                </a:lnTo>
                <a:lnTo>
                  <a:pt x="16256025" y="0"/>
                </a:lnTo>
                <a:lnTo>
                  <a:pt x="0" y="0"/>
                </a:lnTo>
                <a:lnTo>
                  <a:pt x="0" y="2664002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12094" y="7325000"/>
            <a:ext cx="6031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62625" algn="l"/>
              </a:tabLst>
            </a:pPr>
            <a:r>
              <a:rPr sz="3600" b="1" spc="50" dirty="0">
                <a:solidFill>
                  <a:srgbClr val="414042"/>
                </a:solidFill>
                <a:latin typeface="Century Gothic"/>
                <a:cs typeface="Century Gothic"/>
              </a:rPr>
              <a:t>B</a:t>
            </a:r>
            <a:r>
              <a:rPr sz="3600" b="1" spc="30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d</a:t>
            </a:r>
            <a:r>
              <a:rPr sz="3600" b="1" spc="20" dirty="0">
                <a:solidFill>
                  <a:srgbClr val="414042"/>
                </a:solidFill>
                <a:latin typeface="Century Gothic"/>
                <a:cs typeface="Century Gothic"/>
              </a:rPr>
              <a:t>gi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n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g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P</a:t>
            </a:r>
            <a:r>
              <a:rPr sz="3600" b="1" spc="-85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j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c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t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—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L</a:t>
            </a:r>
            <a:r>
              <a:rPr sz="3600" b="1" spc="-50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15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40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n	9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70108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0" y="353847"/>
                </a:moveTo>
                <a:lnTo>
                  <a:pt x="524522" y="353847"/>
                </a:lnTo>
                <a:lnTo>
                  <a:pt x="524522" y="0"/>
                </a:lnTo>
                <a:lnTo>
                  <a:pt x="0" y="0"/>
                </a:lnTo>
                <a:lnTo>
                  <a:pt x="0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0363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10" h="354329">
                <a:moveTo>
                  <a:pt x="361092" y="238857"/>
                </a:moveTo>
                <a:lnTo>
                  <a:pt x="287539" y="238857"/>
                </a:lnTo>
                <a:lnTo>
                  <a:pt x="292466" y="241562"/>
                </a:lnTo>
                <a:lnTo>
                  <a:pt x="297368" y="244356"/>
                </a:lnTo>
                <a:lnTo>
                  <a:pt x="302410" y="246833"/>
                </a:lnTo>
                <a:lnTo>
                  <a:pt x="283279" y="270144"/>
                </a:lnTo>
                <a:lnTo>
                  <a:pt x="265044" y="294829"/>
                </a:lnTo>
                <a:lnTo>
                  <a:pt x="247746" y="319996"/>
                </a:lnTo>
                <a:lnTo>
                  <a:pt x="231430" y="344750"/>
                </a:lnTo>
                <a:lnTo>
                  <a:pt x="230782" y="351730"/>
                </a:lnTo>
                <a:lnTo>
                  <a:pt x="238253" y="353816"/>
                </a:lnTo>
                <a:lnTo>
                  <a:pt x="289406" y="329391"/>
                </a:lnTo>
                <a:lnTo>
                  <a:pt x="315204" y="300702"/>
                </a:lnTo>
                <a:lnTo>
                  <a:pt x="337875" y="268652"/>
                </a:lnTo>
                <a:lnTo>
                  <a:pt x="361092" y="238857"/>
                </a:lnTo>
                <a:close/>
              </a:path>
              <a:path w="524510" h="354329">
                <a:moveTo>
                  <a:pt x="375482" y="0"/>
                </a:moveTo>
                <a:lnTo>
                  <a:pt x="366774" y="1661"/>
                </a:lnTo>
                <a:lnTo>
                  <a:pt x="358266" y="6106"/>
                </a:lnTo>
                <a:lnTo>
                  <a:pt x="354290" y="11553"/>
                </a:lnTo>
                <a:lnTo>
                  <a:pt x="358319" y="53981"/>
                </a:lnTo>
                <a:lnTo>
                  <a:pt x="372857" y="93884"/>
                </a:lnTo>
                <a:lnTo>
                  <a:pt x="395349" y="130485"/>
                </a:lnTo>
                <a:lnTo>
                  <a:pt x="423238" y="163013"/>
                </a:lnTo>
                <a:lnTo>
                  <a:pt x="457427" y="188184"/>
                </a:lnTo>
                <a:lnTo>
                  <a:pt x="463970" y="197411"/>
                </a:lnTo>
                <a:lnTo>
                  <a:pt x="459101" y="207574"/>
                </a:lnTo>
                <a:lnTo>
                  <a:pt x="448706" y="217970"/>
                </a:lnTo>
                <a:lnTo>
                  <a:pt x="438669" y="227897"/>
                </a:lnTo>
                <a:lnTo>
                  <a:pt x="420769" y="252699"/>
                </a:lnTo>
                <a:lnTo>
                  <a:pt x="405958" y="279296"/>
                </a:lnTo>
                <a:lnTo>
                  <a:pt x="393250" y="307037"/>
                </a:lnTo>
                <a:lnTo>
                  <a:pt x="381658" y="335276"/>
                </a:lnTo>
                <a:lnTo>
                  <a:pt x="383220" y="341311"/>
                </a:lnTo>
                <a:lnTo>
                  <a:pt x="432559" y="294699"/>
                </a:lnTo>
                <a:lnTo>
                  <a:pt x="446408" y="271934"/>
                </a:lnTo>
                <a:lnTo>
                  <a:pt x="465686" y="242930"/>
                </a:lnTo>
                <a:lnTo>
                  <a:pt x="487322" y="215591"/>
                </a:lnTo>
                <a:lnTo>
                  <a:pt x="500014" y="204665"/>
                </a:lnTo>
                <a:lnTo>
                  <a:pt x="511957" y="196687"/>
                </a:lnTo>
                <a:lnTo>
                  <a:pt x="520819" y="187166"/>
                </a:lnTo>
                <a:lnTo>
                  <a:pt x="524267" y="171611"/>
                </a:lnTo>
                <a:lnTo>
                  <a:pt x="524254" y="166442"/>
                </a:lnTo>
                <a:lnTo>
                  <a:pt x="522095" y="165020"/>
                </a:lnTo>
                <a:lnTo>
                  <a:pt x="517523" y="163140"/>
                </a:lnTo>
                <a:lnTo>
                  <a:pt x="473932" y="137157"/>
                </a:lnTo>
                <a:lnTo>
                  <a:pt x="431984" y="97671"/>
                </a:lnTo>
                <a:lnTo>
                  <a:pt x="398438" y="50862"/>
                </a:lnTo>
                <a:lnTo>
                  <a:pt x="380058" y="2904"/>
                </a:lnTo>
                <a:lnTo>
                  <a:pt x="375482" y="0"/>
                </a:lnTo>
                <a:close/>
              </a:path>
              <a:path w="524510" h="354329">
                <a:moveTo>
                  <a:pt x="166710" y="90580"/>
                </a:moveTo>
                <a:lnTo>
                  <a:pt x="156335" y="93663"/>
                </a:lnTo>
                <a:lnTo>
                  <a:pt x="147855" y="99287"/>
                </a:lnTo>
                <a:lnTo>
                  <a:pt x="146226" y="105355"/>
                </a:lnTo>
                <a:lnTo>
                  <a:pt x="170326" y="139800"/>
                </a:lnTo>
                <a:lnTo>
                  <a:pt x="198385" y="171479"/>
                </a:lnTo>
                <a:lnTo>
                  <a:pt x="229843" y="199979"/>
                </a:lnTo>
                <a:lnTo>
                  <a:pt x="264145" y="224887"/>
                </a:lnTo>
                <a:lnTo>
                  <a:pt x="212104" y="234551"/>
                </a:lnTo>
                <a:lnTo>
                  <a:pt x="160497" y="245862"/>
                </a:lnTo>
                <a:lnTo>
                  <a:pt x="109444" y="259323"/>
                </a:lnTo>
                <a:lnTo>
                  <a:pt x="59063" y="275435"/>
                </a:lnTo>
                <a:lnTo>
                  <a:pt x="9472" y="294699"/>
                </a:lnTo>
                <a:lnTo>
                  <a:pt x="0" y="305126"/>
                </a:lnTo>
                <a:lnTo>
                  <a:pt x="4538" y="307815"/>
                </a:lnTo>
                <a:lnTo>
                  <a:pt x="14158" y="306332"/>
                </a:lnTo>
                <a:lnTo>
                  <a:pt x="58144" y="291393"/>
                </a:lnTo>
                <a:lnTo>
                  <a:pt x="103041" y="277381"/>
                </a:lnTo>
                <a:lnTo>
                  <a:pt x="148639" y="264708"/>
                </a:lnTo>
                <a:lnTo>
                  <a:pt x="194728" y="253788"/>
                </a:lnTo>
                <a:lnTo>
                  <a:pt x="241098" y="245034"/>
                </a:lnTo>
                <a:lnTo>
                  <a:pt x="287539" y="238857"/>
                </a:lnTo>
                <a:lnTo>
                  <a:pt x="361092" y="238857"/>
                </a:lnTo>
                <a:lnTo>
                  <a:pt x="362824" y="236635"/>
                </a:lnTo>
                <a:lnTo>
                  <a:pt x="366408" y="231602"/>
                </a:lnTo>
                <a:lnTo>
                  <a:pt x="367880" y="226557"/>
                </a:lnTo>
                <a:lnTo>
                  <a:pt x="366384" y="222094"/>
                </a:lnTo>
                <a:lnTo>
                  <a:pt x="361059" y="218804"/>
                </a:lnTo>
                <a:lnTo>
                  <a:pt x="359484" y="218296"/>
                </a:lnTo>
                <a:lnTo>
                  <a:pt x="357986" y="217623"/>
                </a:lnTo>
                <a:lnTo>
                  <a:pt x="356411" y="217077"/>
                </a:lnTo>
                <a:lnTo>
                  <a:pt x="358151" y="213102"/>
                </a:lnTo>
                <a:lnTo>
                  <a:pt x="357365" y="212276"/>
                </a:lnTo>
                <a:lnTo>
                  <a:pt x="343609" y="212276"/>
                </a:lnTo>
                <a:lnTo>
                  <a:pt x="296059" y="190134"/>
                </a:lnTo>
                <a:lnTo>
                  <a:pt x="251855" y="162287"/>
                </a:lnTo>
                <a:lnTo>
                  <a:pt x="211132" y="129400"/>
                </a:lnTo>
                <a:lnTo>
                  <a:pt x="174026" y="92134"/>
                </a:lnTo>
                <a:lnTo>
                  <a:pt x="166710" y="90580"/>
                </a:lnTo>
                <a:close/>
              </a:path>
              <a:path w="524510" h="354329">
                <a:moveTo>
                  <a:pt x="355674" y="210498"/>
                </a:moveTo>
                <a:lnTo>
                  <a:pt x="345349" y="212022"/>
                </a:lnTo>
                <a:lnTo>
                  <a:pt x="344765" y="212086"/>
                </a:lnTo>
                <a:lnTo>
                  <a:pt x="343609" y="212276"/>
                </a:lnTo>
                <a:lnTo>
                  <a:pt x="357365" y="212276"/>
                </a:lnTo>
                <a:lnTo>
                  <a:pt x="355674" y="2104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61381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524522" y="353847"/>
                </a:moveTo>
                <a:lnTo>
                  <a:pt x="0" y="353847"/>
                </a:lnTo>
                <a:lnTo>
                  <a:pt x="0" y="0"/>
                </a:lnTo>
                <a:lnTo>
                  <a:pt x="524522" y="0"/>
                </a:lnTo>
                <a:lnTo>
                  <a:pt x="524522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61386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09" h="354329">
                <a:moveTo>
                  <a:pt x="168592" y="210498"/>
                </a:moveTo>
                <a:lnTo>
                  <a:pt x="166115" y="213102"/>
                </a:lnTo>
                <a:lnTo>
                  <a:pt x="167855" y="217077"/>
                </a:lnTo>
                <a:lnTo>
                  <a:pt x="166281" y="217623"/>
                </a:lnTo>
                <a:lnTo>
                  <a:pt x="164782" y="218296"/>
                </a:lnTo>
                <a:lnTo>
                  <a:pt x="163207" y="218804"/>
                </a:lnTo>
                <a:lnTo>
                  <a:pt x="157883" y="222094"/>
                </a:lnTo>
                <a:lnTo>
                  <a:pt x="156386" y="226557"/>
                </a:lnTo>
                <a:lnTo>
                  <a:pt x="157858" y="231602"/>
                </a:lnTo>
                <a:lnTo>
                  <a:pt x="161442" y="236635"/>
                </a:lnTo>
                <a:lnTo>
                  <a:pt x="186391" y="268652"/>
                </a:lnTo>
                <a:lnTo>
                  <a:pt x="209062" y="300702"/>
                </a:lnTo>
                <a:lnTo>
                  <a:pt x="234860" y="329391"/>
                </a:lnTo>
                <a:lnTo>
                  <a:pt x="269189" y="351329"/>
                </a:lnTo>
                <a:lnTo>
                  <a:pt x="276041" y="353013"/>
                </a:lnTo>
                <a:lnTo>
                  <a:pt x="286013" y="353816"/>
                </a:lnTo>
                <a:lnTo>
                  <a:pt x="293485" y="351730"/>
                </a:lnTo>
                <a:lnTo>
                  <a:pt x="259126" y="294699"/>
                </a:lnTo>
                <a:lnTo>
                  <a:pt x="221856" y="246833"/>
                </a:lnTo>
                <a:lnTo>
                  <a:pt x="226898" y="244356"/>
                </a:lnTo>
                <a:lnTo>
                  <a:pt x="231800" y="241562"/>
                </a:lnTo>
                <a:lnTo>
                  <a:pt x="236727" y="238857"/>
                </a:lnTo>
                <a:lnTo>
                  <a:pt x="331811" y="238857"/>
                </a:lnTo>
                <a:lnTo>
                  <a:pt x="312163" y="234551"/>
                </a:lnTo>
                <a:lnTo>
                  <a:pt x="260121" y="224887"/>
                </a:lnTo>
                <a:lnTo>
                  <a:pt x="277488" y="212276"/>
                </a:lnTo>
                <a:lnTo>
                  <a:pt x="180657" y="212276"/>
                </a:lnTo>
                <a:lnTo>
                  <a:pt x="179501" y="212086"/>
                </a:lnTo>
                <a:lnTo>
                  <a:pt x="178917" y="212022"/>
                </a:lnTo>
                <a:lnTo>
                  <a:pt x="168592" y="210498"/>
                </a:lnTo>
                <a:close/>
              </a:path>
              <a:path w="524509" h="354329">
                <a:moveTo>
                  <a:pt x="148784" y="0"/>
                </a:moveTo>
                <a:lnTo>
                  <a:pt x="144208" y="2904"/>
                </a:lnTo>
                <a:lnTo>
                  <a:pt x="125828" y="50862"/>
                </a:lnTo>
                <a:lnTo>
                  <a:pt x="92282" y="97671"/>
                </a:lnTo>
                <a:lnTo>
                  <a:pt x="50334" y="137157"/>
                </a:lnTo>
                <a:lnTo>
                  <a:pt x="6743" y="163140"/>
                </a:lnTo>
                <a:lnTo>
                  <a:pt x="2171" y="165020"/>
                </a:lnTo>
                <a:lnTo>
                  <a:pt x="12" y="166442"/>
                </a:lnTo>
                <a:lnTo>
                  <a:pt x="0" y="171611"/>
                </a:lnTo>
                <a:lnTo>
                  <a:pt x="3447" y="187166"/>
                </a:lnTo>
                <a:lnTo>
                  <a:pt x="12309" y="196687"/>
                </a:lnTo>
                <a:lnTo>
                  <a:pt x="24253" y="204665"/>
                </a:lnTo>
                <a:lnTo>
                  <a:pt x="36944" y="215591"/>
                </a:lnTo>
                <a:lnTo>
                  <a:pt x="58580" y="242930"/>
                </a:lnTo>
                <a:lnTo>
                  <a:pt x="77858" y="271934"/>
                </a:lnTo>
                <a:lnTo>
                  <a:pt x="91787" y="294829"/>
                </a:lnTo>
                <a:lnTo>
                  <a:pt x="114211" y="331517"/>
                </a:lnTo>
                <a:lnTo>
                  <a:pt x="121173" y="336783"/>
                </a:lnTo>
                <a:lnTo>
                  <a:pt x="132010" y="340930"/>
                </a:lnTo>
                <a:lnTo>
                  <a:pt x="141046" y="341311"/>
                </a:lnTo>
                <a:lnTo>
                  <a:pt x="142608" y="335276"/>
                </a:lnTo>
                <a:lnTo>
                  <a:pt x="118308" y="279296"/>
                </a:lnTo>
                <a:lnTo>
                  <a:pt x="85597" y="227897"/>
                </a:lnTo>
                <a:lnTo>
                  <a:pt x="75560" y="217970"/>
                </a:lnTo>
                <a:lnTo>
                  <a:pt x="65165" y="207574"/>
                </a:lnTo>
                <a:lnTo>
                  <a:pt x="60296" y="197411"/>
                </a:lnTo>
                <a:lnTo>
                  <a:pt x="66840" y="188184"/>
                </a:lnTo>
                <a:lnTo>
                  <a:pt x="75914" y="182594"/>
                </a:lnTo>
                <a:lnTo>
                  <a:pt x="84734" y="176684"/>
                </a:lnTo>
                <a:lnTo>
                  <a:pt x="128918" y="130485"/>
                </a:lnTo>
                <a:lnTo>
                  <a:pt x="151409" y="93884"/>
                </a:lnTo>
                <a:lnTo>
                  <a:pt x="165947" y="53981"/>
                </a:lnTo>
                <a:lnTo>
                  <a:pt x="169976" y="11553"/>
                </a:lnTo>
                <a:lnTo>
                  <a:pt x="166000" y="6106"/>
                </a:lnTo>
                <a:lnTo>
                  <a:pt x="157492" y="1661"/>
                </a:lnTo>
                <a:lnTo>
                  <a:pt x="148784" y="0"/>
                </a:lnTo>
                <a:close/>
              </a:path>
              <a:path w="524509" h="354329">
                <a:moveTo>
                  <a:pt x="331811" y="238857"/>
                </a:moveTo>
                <a:lnTo>
                  <a:pt x="236727" y="238857"/>
                </a:lnTo>
                <a:lnTo>
                  <a:pt x="283168" y="245034"/>
                </a:lnTo>
                <a:lnTo>
                  <a:pt x="329538" y="253788"/>
                </a:lnTo>
                <a:lnTo>
                  <a:pt x="375627" y="264708"/>
                </a:lnTo>
                <a:lnTo>
                  <a:pt x="421226" y="277381"/>
                </a:lnTo>
                <a:lnTo>
                  <a:pt x="466122" y="291393"/>
                </a:lnTo>
                <a:lnTo>
                  <a:pt x="510108" y="306332"/>
                </a:lnTo>
                <a:lnTo>
                  <a:pt x="519729" y="307815"/>
                </a:lnTo>
                <a:lnTo>
                  <a:pt x="524267" y="305126"/>
                </a:lnTo>
                <a:lnTo>
                  <a:pt x="522897" y="300132"/>
                </a:lnTo>
                <a:lnTo>
                  <a:pt x="514794" y="294699"/>
                </a:lnTo>
                <a:lnTo>
                  <a:pt x="465203" y="275435"/>
                </a:lnTo>
                <a:lnTo>
                  <a:pt x="414822" y="259323"/>
                </a:lnTo>
                <a:lnTo>
                  <a:pt x="363769" y="245862"/>
                </a:lnTo>
                <a:lnTo>
                  <a:pt x="331811" y="238857"/>
                </a:lnTo>
                <a:close/>
              </a:path>
              <a:path w="524509" h="354329">
                <a:moveTo>
                  <a:pt x="357556" y="90580"/>
                </a:moveTo>
                <a:lnTo>
                  <a:pt x="350240" y="92134"/>
                </a:lnTo>
                <a:lnTo>
                  <a:pt x="313134" y="129400"/>
                </a:lnTo>
                <a:lnTo>
                  <a:pt x="272411" y="162287"/>
                </a:lnTo>
                <a:lnTo>
                  <a:pt x="228207" y="190134"/>
                </a:lnTo>
                <a:lnTo>
                  <a:pt x="180657" y="212276"/>
                </a:lnTo>
                <a:lnTo>
                  <a:pt x="277488" y="212276"/>
                </a:lnTo>
                <a:lnTo>
                  <a:pt x="294423" y="199979"/>
                </a:lnTo>
                <a:lnTo>
                  <a:pt x="325881" y="171479"/>
                </a:lnTo>
                <a:lnTo>
                  <a:pt x="353940" y="139800"/>
                </a:lnTo>
                <a:lnTo>
                  <a:pt x="378040" y="105355"/>
                </a:lnTo>
                <a:lnTo>
                  <a:pt x="376411" y="99287"/>
                </a:lnTo>
                <a:lnTo>
                  <a:pt x="367931" y="93663"/>
                </a:lnTo>
                <a:lnTo>
                  <a:pt x="357556" y="9058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8007" y="8001510"/>
            <a:ext cx="1944370" cy="62865"/>
          </a:xfrm>
          <a:custGeom>
            <a:avLst/>
            <a:gdLst/>
            <a:ahLst/>
            <a:cxnLst/>
            <a:rect l="l" t="t" r="r" b="b"/>
            <a:pathLst>
              <a:path w="1944370" h="62865">
                <a:moveTo>
                  <a:pt x="0" y="62488"/>
                </a:moveTo>
                <a:lnTo>
                  <a:pt x="53613" y="54551"/>
                </a:lnTo>
                <a:lnTo>
                  <a:pt x="106926" y="45002"/>
                </a:lnTo>
                <a:lnTo>
                  <a:pt x="160153" y="34999"/>
                </a:lnTo>
                <a:lnTo>
                  <a:pt x="213506" y="25703"/>
                </a:lnTo>
                <a:lnTo>
                  <a:pt x="267200" y="18275"/>
                </a:lnTo>
                <a:lnTo>
                  <a:pt x="321449" y="13873"/>
                </a:lnTo>
                <a:lnTo>
                  <a:pt x="355261" y="13127"/>
                </a:lnTo>
                <a:lnTo>
                  <a:pt x="389215" y="13493"/>
                </a:lnTo>
                <a:lnTo>
                  <a:pt x="423185" y="14214"/>
                </a:lnTo>
                <a:lnTo>
                  <a:pt x="457047" y="14533"/>
                </a:lnTo>
                <a:lnTo>
                  <a:pt x="505327" y="15117"/>
                </a:lnTo>
                <a:lnTo>
                  <a:pt x="553731" y="17031"/>
                </a:lnTo>
                <a:lnTo>
                  <a:pt x="602235" y="19929"/>
                </a:lnTo>
                <a:lnTo>
                  <a:pt x="650817" y="23469"/>
                </a:lnTo>
                <a:lnTo>
                  <a:pt x="699450" y="27307"/>
                </a:lnTo>
                <a:lnTo>
                  <a:pt x="748112" y="31099"/>
                </a:lnTo>
                <a:lnTo>
                  <a:pt x="796779" y="34502"/>
                </a:lnTo>
                <a:lnTo>
                  <a:pt x="845426" y="37172"/>
                </a:lnTo>
                <a:lnTo>
                  <a:pt x="894029" y="38765"/>
                </a:lnTo>
                <a:lnTo>
                  <a:pt x="948966" y="37651"/>
                </a:lnTo>
                <a:lnTo>
                  <a:pt x="1005746" y="35182"/>
                </a:lnTo>
                <a:lnTo>
                  <a:pt x="1062166" y="35748"/>
                </a:lnTo>
                <a:lnTo>
                  <a:pt x="1116025" y="43743"/>
                </a:lnTo>
                <a:lnTo>
                  <a:pt x="1163079" y="54323"/>
                </a:lnTo>
                <a:lnTo>
                  <a:pt x="1202282" y="58073"/>
                </a:lnTo>
                <a:lnTo>
                  <a:pt x="1241882" y="53982"/>
                </a:lnTo>
                <a:lnTo>
                  <a:pt x="1290129" y="41038"/>
                </a:lnTo>
                <a:lnTo>
                  <a:pt x="1324070" y="31853"/>
                </a:lnTo>
                <a:lnTo>
                  <a:pt x="1357985" y="25506"/>
                </a:lnTo>
                <a:lnTo>
                  <a:pt x="1392310" y="21035"/>
                </a:lnTo>
                <a:lnTo>
                  <a:pt x="1427480" y="17479"/>
                </a:lnTo>
                <a:lnTo>
                  <a:pt x="1476285" y="12364"/>
                </a:lnTo>
                <a:lnTo>
                  <a:pt x="1525343" y="7036"/>
                </a:lnTo>
                <a:lnTo>
                  <a:pt x="1574561" y="2560"/>
                </a:lnTo>
                <a:lnTo>
                  <a:pt x="1623845" y="0"/>
                </a:lnTo>
                <a:lnTo>
                  <a:pt x="1673100" y="418"/>
                </a:lnTo>
                <a:lnTo>
                  <a:pt x="1722234" y="4881"/>
                </a:lnTo>
                <a:lnTo>
                  <a:pt x="1753458" y="10715"/>
                </a:lnTo>
                <a:lnTo>
                  <a:pt x="1783716" y="17813"/>
                </a:lnTo>
                <a:lnTo>
                  <a:pt x="1814186" y="24001"/>
                </a:lnTo>
                <a:lnTo>
                  <a:pt x="1846046" y="27106"/>
                </a:lnTo>
                <a:lnTo>
                  <a:pt x="1872203" y="27214"/>
                </a:lnTo>
                <a:lnTo>
                  <a:pt x="1895643" y="27619"/>
                </a:lnTo>
                <a:lnTo>
                  <a:pt x="1918773" y="30612"/>
                </a:lnTo>
                <a:lnTo>
                  <a:pt x="1944001" y="38485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14" y="0"/>
            <a:ext cx="16249885" cy="6474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298" y="952699"/>
            <a:ext cx="472610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210" dirty="0" err="1"/>
              <a:t>Mindmap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99999" y="251145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2964750"/>
            <a:ext cx="8459901" cy="35889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Think about all the stories you already know.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GB" sz="2600" spc="-25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What was the main problem within that story? What was the solution? 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GB" sz="2600" spc="-25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How do they vary, and what similarities are there? 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70407" y="6085941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1" y="2608059"/>
                </a:lnTo>
                <a:lnTo>
                  <a:pt x="669686" y="2608059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9" y="626539"/>
                </a:lnTo>
                <a:lnTo>
                  <a:pt x="758688" y="578652"/>
                </a:lnTo>
                <a:lnTo>
                  <a:pt x="751883" y="530902"/>
                </a:lnTo>
                <a:lnTo>
                  <a:pt x="743161" y="483487"/>
                </a:lnTo>
                <a:lnTo>
                  <a:pt x="732302" y="436608"/>
                </a:lnTo>
                <a:lnTo>
                  <a:pt x="719081" y="390465"/>
                </a:lnTo>
                <a:lnTo>
                  <a:pt x="703279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84270" y="6667950"/>
            <a:ext cx="771525" cy="2476500"/>
          </a:xfrm>
          <a:custGeom>
            <a:avLst/>
            <a:gdLst/>
            <a:ahLst/>
            <a:cxnLst/>
            <a:rect l="l" t="t" r="r" b="b"/>
            <a:pathLst>
              <a:path w="771525" h="2476500">
                <a:moveTo>
                  <a:pt x="343186" y="15518"/>
                </a:moveTo>
                <a:lnTo>
                  <a:pt x="219174" y="15518"/>
                </a:lnTo>
                <a:lnTo>
                  <a:pt x="269890" y="17754"/>
                </a:lnTo>
                <a:lnTo>
                  <a:pt x="320713" y="25386"/>
                </a:lnTo>
                <a:lnTo>
                  <a:pt x="370130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594963" y="2460885"/>
                </a:lnTo>
                <a:lnTo>
                  <a:pt x="598491" y="2476049"/>
                </a:lnTo>
                <a:lnTo>
                  <a:pt x="626839" y="2476049"/>
                </a:lnTo>
                <a:lnTo>
                  <a:pt x="622545" y="2458037"/>
                </a:lnTo>
                <a:lnTo>
                  <a:pt x="616346" y="242867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7" y="626539"/>
                </a:lnTo>
                <a:lnTo>
                  <a:pt x="758685" y="578652"/>
                </a:lnTo>
                <a:lnTo>
                  <a:pt x="751879" y="530902"/>
                </a:lnTo>
                <a:lnTo>
                  <a:pt x="743156" y="483487"/>
                </a:lnTo>
                <a:lnTo>
                  <a:pt x="732296" y="436608"/>
                </a:lnTo>
                <a:lnTo>
                  <a:pt x="719076" y="390465"/>
                </a:lnTo>
                <a:lnTo>
                  <a:pt x="703276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476500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8" y="138507"/>
                </a:lnTo>
                <a:lnTo>
                  <a:pt x="53476" y="96159"/>
                </a:lnTo>
                <a:lnTo>
                  <a:pt x="84339" y="60393"/>
                </a:lnTo>
                <a:lnTo>
                  <a:pt x="123265" y="33906"/>
                </a:lnTo>
                <a:lnTo>
                  <a:pt x="170081" y="19398"/>
                </a:lnTo>
                <a:lnTo>
                  <a:pt x="219174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476500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476500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476500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69548" y="7173662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349199" y="0"/>
                </a:moveTo>
                <a:lnTo>
                  <a:pt x="303978" y="3054"/>
                </a:lnTo>
                <a:lnTo>
                  <a:pt x="259986" y="12402"/>
                </a:lnTo>
                <a:lnTo>
                  <a:pt x="220435" y="25398"/>
                </a:lnTo>
                <a:lnTo>
                  <a:pt x="177055" y="46790"/>
                </a:lnTo>
                <a:lnTo>
                  <a:pt x="138778" y="74973"/>
                </a:lnTo>
                <a:lnTo>
                  <a:pt x="105618" y="108921"/>
                </a:lnTo>
                <a:lnTo>
                  <a:pt x="77591" y="147610"/>
                </a:lnTo>
                <a:lnTo>
                  <a:pt x="54713" y="190015"/>
                </a:lnTo>
                <a:lnTo>
                  <a:pt x="34882" y="240542"/>
                </a:lnTo>
                <a:lnTo>
                  <a:pt x="20415" y="293060"/>
                </a:lnTo>
                <a:lnTo>
                  <a:pt x="10496" y="346836"/>
                </a:lnTo>
                <a:lnTo>
                  <a:pt x="4310" y="401137"/>
                </a:lnTo>
                <a:lnTo>
                  <a:pt x="1042" y="455229"/>
                </a:lnTo>
                <a:lnTo>
                  <a:pt x="0" y="505290"/>
                </a:lnTo>
                <a:lnTo>
                  <a:pt x="624" y="555331"/>
                </a:lnTo>
                <a:lnTo>
                  <a:pt x="2717" y="605334"/>
                </a:lnTo>
                <a:lnTo>
                  <a:pt x="6079" y="655280"/>
                </a:lnTo>
                <a:lnTo>
                  <a:pt x="10511" y="705150"/>
                </a:lnTo>
                <a:lnTo>
                  <a:pt x="15812" y="754924"/>
                </a:lnTo>
                <a:lnTo>
                  <a:pt x="21860" y="804981"/>
                </a:lnTo>
                <a:lnTo>
                  <a:pt x="28520" y="854925"/>
                </a:lnTo>
                <a:lnTo>
                  <a:pt x="35695" y="904776"/>
                </a:lnTo>
                <a:lnTo>
                  <a:pt x="43282" y="954554"/>
                </a:lnTo>
                <a:lnTo>
                  <a:pt x="51184" y="1004279"/>
                </a:lnTo>
                <a:lnTo>
                  <a:pt x="59299" y="1053971"/>
                </a:lnTo>
                <a:lnTo>
                  <a:pt x="75770" y="1153338"/>
                </a:lnTo>
                <a:lnTo>
                  <a:pt x="83927" y="1203052"/>
                </a:lnTo>
                <a:lnTo>
                  <a:pt x="91898" y="1252815"/>
                </a:lnTo>
                <a:lnTo>
                  <a:pt x="98680" y="1298933"/>
                </a:lnTo>
                <a:lnTo>
                  <a:pt x="104097" y="1345380"/>
                </a:lnTo>
                <a:lnTo>
                  <a:pt x="107432" y="1391988"/>
                </a:lnTo>
                <a:lnTo>
                  <a:pt x="107970" y="1438587"/>
                </a:lnTo>
                <a:lnTo>
                  <a:pt x="104995" y="1485008"/>
                </a:lnTo>
                <a:lnTo>
                  <a:pt x="97791" y="1531085"/>
                </a:lnTo>
                <a:lnTo>
                  <a:pt x="91555" y="1559881"/>
                </a:lnTo>
                <a:lnTo>
                  <a:pt x="79966" y="1603085"/>
                </a:lnTo>
                <a:lnTo>
                  <a:pt x="64166" y="1644163"/>
                </a:lnTo>
                <a:lnTo>
                  <a:pt x="81525" y="1644163"/>
                </a:lnTo>
                <a:lnTo>
                  <a:pt x="107094" y="1569596"/>
                </a:lnTo>
                <a:lnTo>
                  <a:pt x="120330" y="1497275"/>
                </a:lnTo>
                <a:lnTo>
                  <a:pt x="122092" y="1460542"/>
                </a:lnTo>
                <a:lnTo>
                  <a:pt x="121274" y="1423686"/>
                </a:lnTo>
                <a:lnTo>
                  <a:pt x="113961" y="1334280"/>
                </a:lnTo>
                <a:lnTo>
                  <a:pt x="106909" y="1282235"/>
                </a:lnTo>
                <a:lnTo>
                  <a:pt x="98415" y="1230350"/>
                </a:lnTo>
                <a:lnTo>
                  <a:pt x="89089" y="1178629"/>
                </a:lnTo>
                <a:lnTo>
                  <a:pt x="79541" y="1127072"/>
                </a:lnTo>
                <a:lnTo>
                  <a:pt x="70439" y="1076800"/>
                </a:lnTo>
                <a:lnTo>
                  <a:pt x="61601" y="1026272"/>
                </a:lnTo>
                <a:lnTo>
                  <a:pt x="53122" y="975525"/>
                </a:lnTo>
                <a:lnTo>
                  <a:pt x="45100" y="924593"/>
                </a:lnTo>
                <a:lnTo>
                  <a:pt x="37631" y="873513"/>
                </a:lnTo>
                <a:lnTo>
                  <a:pt x="30811" y="822320"/>
                </a:lnTo>
                <a:lnTo>
                  <a:pt x="24738" y="771049"/>
                </a:lnTo>
                <a:lnTo>
                  <a:pt x="19507" y="719735"/>
                </a:lnTo>
                <a:lnTo>
                  <a:pt x="15215" y="668415"/>
                </a:lnTo>
                <a:lnTo>
                  <a:pt x="11959" y="617123"/>
                </a:lnTo>
                <a:lnTo>
                  <a:pt x="9836" y="565895"/>
                </a:lnTo>
                <a:lnTo>
                  <a:pt x="8942" y="514767"/>
                </a:lnTo>
                <a:lnTo>
                  <a:pt x="9428" y="469767"/>
                </a:lnTo>
                <a:lnTo>
                  <a:pt x="11611" y="423269"/>
                </a:lnTo>
                <a:lnTo>
                  <a:pt x="15931" y="375993"/>
                </a:lnTo>
                <a:lnTo>
                  <a:pt x="22830" y="328658"/>
                </a:lnTo>
                <a:lnTo>
                  <a:pt x="32747" y="281983"/>
                </a:lnTo>
                <a:lnTo>
                  <a:pt x="46085" y="236815"/>
                </a:lnTo>
                <a:lnTo>
                  <a:pt x="63397" y="193491"/>
                </a:lnTo>
                <a:lnTo>
                  <a:pt x="85012" y="153112"/>
                </a:lnTo>
                <a:lnTo>
                  <a:pt x="111406" y="116271"/>
                </a:lnTo>
                <a:lnTo>
                  <a:pt x="143021" y="83686"/>
                </a:lnTo>
                <a:lnTo>
                  <a:pt x="180297" y="56076"/>
                </a:lnTo>
                <a:lnTo>
                  <a:pt x="223673" y="34161"/>
                </a:lnTo>
                <a:lnTo>
                  <a:pt x="260636" y="21719"/>
                </a:lnTo>
                <a:lnTo>
                  <a:pt x="300102" y="13350"/>
                </a:lnTo>
                <a:lnTo>
                  <a:pt x="340206" y="9942"/>
                </a:lnTo>
                <a:lnTo>
                  <a:pt x="401273" y="9942"/>
                </a:lnTo>
                <a:lnTo>
                  <a:pt x="392432" y="5882"/>
                </a:lnTo>
                <a:lnTo>
                  <a:pt x="349199" y="0"/>
                </a:lnTo>
                <a:close/>
              </a:path>
              <a:path w="487044" h="1644650">
                <a:moveTo>
                  <a:pt x="281290" y="137878"/>
                </a:moveTo>
                <a:lnTo>
                  <a:pt x="252447" y="144872"/>
                </a:lnTo>
                <a:lnTo>
                  <a:pt x="227387" y="162569"/>
                </a:lnTo>
                <a:lnTo>
                  <a:pt x="208522" y="187361"/>
                </a:lnTo>
                <a:lnTo>
                  <a:pt x="200010" y="213436"/>
                </a:lnTo>
                <a:lnTo>
                  <a:pt x="200649" y="236815"/>
                </a:lnTo>
                <a:lnTo>
                  <a:pt x="221883" y="290587"/>
                </a:lnTo>
                <a:lnTo>
                  <a:pt x="252319" y="322838"/>
                </a:lnTo>
                <a:lnTo>
                  <a:pt x="288741" y="342232"/>
                </a:lnTo>
                <a:lnTo>
                  <a:pt x="328353" y="349051"/>
                </a:lnTo>
                <a:lnTo>
                  <a:pt x="368359" y="343577"/>
                </a:lnTo>
                <a:lnTo>
                  <a:pt x="374388" y="340773"/>
                </a:lnTo>
                <a:lnTo>
                  <a:pt x="350907" y="340773"/>
                </a:lnTo>
                <a:lnTo>
                  <a:pt x="309195" y="339621"/>
                </a:lnTo>
                <a:lnTo>
                  <a:pt x="270119" y="323460"/>
                </a:lnTo>
                <a:lnTo>
                  <a:pt x="238209" y="294266"/>
                </a:lnTo>
                <a:lnTo>
                  <a:pt x="218223" y="256457"/>
                </a:lnTo>
                <a:lnTo>
                  <a:pt x="214923" y="214450"/>
                </a:lnTo>
                <a:lnTo>
                  <a:pt x="224150" y="190351"/>
                </a:lnTo>
                <a:lnTo>
                  <a:pt x="241941" y="170206"/>
                </a:lnTo>
                <a:lnTo>
                  <a:pt x="265120" y="157297"/>
                </a:lnTo>
                <a:lnTo>
                  <a:pt x="290513" y="154900"/>
                </a:lnTo>
                <a:lnTo>
                  <a:pt x="322093" y="154900"/>
                </a:lnTo>
                <a:lnTo>
                  <a:pt x="311507" y="145197"/>
                </a:lnTo>
                <a:lnTo>
                  <a:pt x="281290" y="137878"/>
                </a:lnTo>
                <a:close/>
              </a:path>
              <a:path w="487044" h="1644650">
                <a:moveTo>
                  <a:pt x="401273" y="9942"/>
                </a:moveTo>
                <a:lnTo>
                  <a:pt x="340206" y="9942"/>
                </a:lnTo>
                <a:lnTo>
                  <a:pt x="379083" y="12380"/>
                </a:lnTo>
                <a:lnTo>
                  <a:pt x="415197" y="25062"/>
                </a:lnTo>
                <a:lnTo>
                  <a:pt x="443501" y="48874"/>
                </a:lnTo>
                <a:lnTo>
                  <a:pt x="463780" y="80496"/>
                </a:lnTo>
                <a:lnTo>
                  <a:pt x="475819" y="116609"/>
                </a:lnTo>
                <a:lnTo>
                  <a:pt x="479421" y="155375"/>
                </a:lnTo>
                <a:lnTo>
                  <a:pt x="475030" y="196212"/>
                </a:lnTo>
                <a:lnTo>
                  <a:pt x="463152" y="236529"/>
                </a:lnTo>
                <a:lnTo>
                  <a:pt x="444295" y="273735"/>
                </a:lnTo>
                <a:lnTo>
                  <a:pt x="418963" y="305239"/>
                </a:lnTo>
                <a:lnTo>
                  <a:pt x="387665" y="328448"/>
                </a:lnTo>
                <a:lnTo>
                  <a:pt x="350907" y="340773"/>
                </a:lnTo>
                <a:lnTo>
                  <a:pt x="374388" y="340773"/>
                </a:lnTo>
                <a:lnTo>
                  <a:pt x="438367" y="296873"/>
                </a:lnTo>
                <a:lnTo>
                  <a:pt x="464951" y="254200"/>
                </a:lnTo>
                <a:lnTo>
                  <a:pt x="481260" y="204892"/>
                </a:lnTo>
                <a:lnTo>
                  <a:pt x="486448" y="152736"/>
                </a:lnTo>
                <a:lnTo>
                  <a:pt x="479671" y="101523"/>
                </a:lnTo>
                <a:lnTo>
                  <a:pt x="460084" y="55040"/>
                </a:lnTo>
                <a:lnTo>
                  <a:pt x="430466" y="23347"/>
                </a:lnTo>
                <a:lnTo>
                  <a:pt x="401273" y="9942"/>
                </a:lnTo>
                <a:close/>
              </a:path>
              <a:path w="487044" h="1644650">
                <a:moveTo>
                  <a:pt x="271559" y="199042"/>
                </a:moveTo>
                <a:lnTo>
                  <a:pt x="267514" y="201255"/>
                </a:lnTo>
                <a:lnTo>
                  <a:pt x="261900" y="210009"/>
                </a:lnTo>
                <a:lnTo>
                  <a:pt x="258371" y="220108"/>
                </a:lnTo>
                <a:lnTo>
                  <a:pt x="258979" y="230112"/>
                </a:lnTo>
                <a:lnTo>
                  <a:pt x="265774" y="238580"/>
                </a:lnTo>
                <a:lnTo>
                  <a:pt x="279047" y="244803"/>
                </a:lnTo>
                <a:lnTo>
                  <a:pt x="292425" y="246027"/>
                </a:lnTo>
                <a:lnTo>
                  <a:pt x="305793" y="243086"/>
                </a:lnTo>
                <a:lnTo>
                  <a:pt x="319038" y="236815"/>
                </a:lnTo>
                <a:lnTo>
                  <a:pt x="324181" y="231152"/>
                </a:lnTo>
                <a:lnTo>
                  <a:pt x="281517" y="231152"/>
                </a:lnTo>
                <a:lnTo>
                  <a:pt x="271180" y="225284"/>
                </a:lnTo>
                <a:lnTo>
                  <a:pt x="276543" y="208926"/>
                </a:lnTo>
                <a:lnTo>
                  <a:pt x="277678" y="204294"/>
                </a:lnTo>
                <a:lnTo>
                  <a:pt x="275481" y="200528"/>
                </a:lnTo>
                <a:lnTo>
                  <a:pt x="271559" y="199042"/>
                </a:lnTo>
                <a:close/>
              </a:path>
              <a:path w="487044" h="1644650">
                <a:moveTo>
                  <a:pt x="322093" y="154900"/>
                </a:moveTo>
                <a:lnTo>
                  <a:pt x="290513" y="154900"/>
                </a:lnTo>
                <a:lnTo>
                  <a:pt x="303446" y="159599"/>
                </a:lnTo>
                <a:lnTo>
                  <a:pt x="313962" y="168446"/>
                </a:lnTo>
                <a:lnTo>
                  <a:pt x="321505" y="180048"/>
                </a:lnTo>
                <a:lnTo>
                  <a:pt x="325515" y="193013"/>
                </a:lnTo>
                <a:lnTo>
                  <a:pt x="325349" y="202328"/>
                </a:lnTo>
                <a:lnTo>
                  <a:pt x="297848" y="229812"/>
                </a:lnTo>
                <a:lnTo>
                  <a:pt x="281517" y="231152"/>
                </a:lnTo>
                <a:lnTo>
                  <a:pt x="324181" y="231152"/>
                </a:lnTo>
                <a:lnTo>
                  <a:pt x="337826" y="216131"/>
                </a:lnTo>
                <a:lnTo>
                  <a:pt x="341471" y="189749"/>
                </a:lnTo>
                <a:lnTo>
                  <a:pt x="332016" y="163995"/>
                </a:lnTo>
                <a:lnTo>
                  <a:pt x="322093" y="15490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74866" y="7459891"/>
            <a:ext cx="474980" cy="606425"/>
          </a:xfrm>
          <a:custGeom>
            <a:avLst/>
            <a:gdLst/>
            <a:ahLst/>
            <a:cxnLst/>
            <a:rect l="l" t="t" r="r" b="b"/>
            <a:pathLst>
              <a:path w="474980" h="606425">
                <a:moveTo>
                  <a:pt x="402283" y="431876"/>
                </a:moveTo>
                <a:lnTo>
                  <a:pt x="364032" y="431876"/>
                </a:lnTo>
                <a:lnTo>
                  <a:pt x="370429" y="433421"/>
                </a:lnTo>
                <a:lnTo>
                  <a:pt x="376542" y="437629"/>
                </a:lnTo>
                <a:lnTo>
                  <a:pt x="403806" y="471027"/>
                </a:lnTo>
                <a:lnTo>
                  <a:pt x="430671" y="526788"/>
                </a:lnTo>
                <a:lnTo>
                  <a:pt x="441345" y="571179"/>
                </a:lnTo>
                <a:lnTo>
                  <a:pt x="443047" y="581359"/>
                </a:lnTo>
                <a:lnTo>
                  <a:pt x="446038" y="590318"/>
                </a:lnTo>
                <a:lnTo>
                  <a:pt x="451637" y="597395"/>
                </a:lnTo>
                <a:lnTo>
                  <a:pt x="455828" y="600760"/>
                </a:lnTo>
                <a:lnTo>
                  <a:pt x="465518" y="606412"/>
                </a:lnTo>
                <a:lnTo>
                  <a:pt x="471804" y="603110"/>
                </a:lnTo>
                <a:lnTo>
                  <a:pt x="474789" y="597005"/>
                </a:lnTo>
                <a:lnTo>
                  <a:pt x="474495" y="586055"/>
                </a:lnTo>
                <a:lnTo>
                  <a:pt x="472342" y="573336"/>
                </a:lnTo>
                <a:lnTo>
                  <a:pt x="469747" y="561924"/>
                </a:lnTo>
                <a:lnTo>
                  <a:pt x="452224" y="509520"/>
                </a:lnTo>
                <a:lnTo>
                  <a:pt x="428739" y="466399"/>
                </a:lnTo>
                <a:lnTo>
                  <a:pt x="402283" y="431876"/>
                </a:lnTo>
                <a:close/>
              </a:path>
              <a:path w="474980" h="606425">
                <a:moveTo>
                  <a:pt x="60451" y="0"/>
                </a:moveTo>
                <a:lnTo>
                  <a:pt x="62522" y="10807"/>
                </a:lnTo>
                <a:lnTo>
                  <a:pt x="63347" y="18643"/>
                </a:lnTo>
                <a:lnTo>
                  <a:pt x="64320" y="32438"/>
                </a:lnTo>
                <a:lnTo>
                  <a:pt x="64375" y="50463"/>
                </a:lnTo>
                <a:lnTo>
                  <a:pt x="64296" y="77330"/>
                </a:lnTo>
                <a:lnTo>
                  <a:pt x="64422" y="87823"/>
                </a:lnTo>
                <a:lnTo>
                  <a:pt x="70904" y="142328"/>
                </a:lnTo>
                <a:lnTo>
                  <a:pt x="90284" y="194389"/>
                </a:lnTo>
                <a:lnTo>
                  <a:pt x="116065" y="235534"/>
                </a:lnTo>
                <a:lnTo>
                  <a:pt x="128625" y="249288"/>
                </a:lnTo>
                <a:lnTo>
                  <a:pt x="136486" y="258000"/>
                </a:lnTo>
                <a:lnTo>
                  <a:pt x="136690" y="263702"/>
                </a:lnTo>
                <a:lnTo>
                  <a:pt x="123507" y="264134"/>
                </a:lnTo>
                <a:lnTo>
                  <a:pt x="116293" y="265252"/>
                </a:lnTo>
                <a:lnTo>
                  <a:pt x="58042" y="283918"/>
                </a:lnTo>
                <a:lnTo>
                  <a:pt x="13334" y="313613"/>
                </a:lnTo>
                <a:lnTo>
                  <a:pt x="9893" y="316661"/>
                </a:lnTo>
                <a:lnTo>
                  <a:pt x="0" y="324840"/>
                </a:lnTo>
                <a:lnTo>
                  <a:pt x="9448" y="329425"/>
                </a:lnTo>
                <a:lnTo>
                  <a:pt x="16471" y="330873"/>
                </a:lnTo>
                <a:lnTo>
                  <a:pt x="18554" y="331622"/>
                </a:lnTo>
                <a:lnTo>
                  <a:pt x="28154" y="336175"/>
                </a:lnTo>
                <a:lnTo>
                  <a:pt x="37395" y="342290"/>
                </a:lnTo>
                <a:lnTo>
                  <a:pt x="46226" y="349167"/>
                </a:lnTo>
                <a:lnTo>
                  <a:pt x="71602" y="369966"/>
                </a:lnTo>
                <a:lnTo>
                  <a:pt x="80129" y="376909"/>
                </a:lnTo>
                <a:lnTo>
                  <a:pt x="124626" y="407758"/>
                </a:lnTo>
                <a:lnTo>
                  <a:pt x="164312" y="426008"/>
                </a:lnTo>
                <a:lnTo>
                  <a:pt x="208597" y="436956"/>
                </a:lnTo>
                <a:lnTo>
                  <a:pt x="256743" y="441020"/>
                </a:lnTo>
                <a:lnTo>
                  <a:pt x="269758" y="440407"/>
                </a:lnTo>
                <a:lnTo>
                  <a:pt x="296112" y="438723"/>
                </a:lnTo>
                <a:lnTo>
                  <a:pt x="316231" y="437629"/>
                </a:lnTo>
                <a:lnTo>
                  <a:pt x="322934" y="437070"/>
                </a:lnTo>
                <a:lnTo>
                  <a:pt x="336549" y="435711"/>
                </a:lnTo>
                <a:lnTo>
                  <a:pt x="343256" y="434785"/>
                </a:lnTo>
                <a:lnTo>
                  <a:pt x="350096" y="433598"/>
                </a:lnTo>
                <a:lnTo>
                  <a:pt x="357032" y="432509"/>
                </a:lnTo>
                <a:lnTo>
                  <a:pt x="364032" y="431876"/>
                </a:lnTo>
                <a:lnTo>
                  <a:pt x="402283" y="431876"/>
                </a:lnTo>
                <a:lnTo>
                  <a:pt x="401167" y="430420"/>
                </a:lnTo>
                <a:lnTo>
                  <a:pt x="371386" y="399440"/>
                </a:lnTo>
                <a:lnTo>
                  <a:pt x="358798" y="387959"/>
                </a:lnTo>
                <a:lnTo>
                  <a:pt x="346103" y="377367"/>
                </a:lnTo>
                <a:lnTo>
                  <a:pt x="319430" y="356209"/>
                </a:lnTo>
                <a:lnTo>
                  <a:pt x="291125" y="331513"/>
                </a:lnTo>
                <a:lnTo>
                  <a:pt x="243979" y="280041"/>
                </a:lnTo>
                <a:lnTo>
                  <a:pt x="203794" y="226782"/>
                </a:lnTo>
                <a:lnTo>
                  <a:pt x="168380" y="174208"/>
                </a:lnTo>
                <a:lnTo>
                  <a:pt x="146881" y="139953"/>
                </a:lnTo>
                <a:lnTo>
                  <a:pt x="135547" y="118420"/>
                </a:lnTo>
                <a:lnTo>
                  <a:pt x="135737" y="114642"/>
                </a:lnTo>
                <a:lnTo>
                  <a:pt x="258059" y="114642"/>
                </a:lnTo>
                <a:lnTo>
                  <a:pt x="249777" y="106864"/>
                </a:lnTo>
                <a:lnTo>
                  <a:pt x="223239" y="89334"/>
                </a:lnTo>
                <a:lnTo>
                  <a:pt x="194576" y="75234"/>
                </a:lnTo>
                <a:lnTo>
                  <a:pt x="177897" y="67471"/>
                </a:lnTo>
                <a:lnTo>
                  <a:pt x="161182" y="59010"/>
                </a:lnTo>
                <a:lnTo>
                  <a:pt x="144666" y="50463"/>
                </a:lnTo>
                <a:lnTo>
                  <a:pt x="116274" y="36284"/>
                </a:lnTo>
                <a:lnTo>
                  <a:pt x="104492" y="29732"/>
                </a:lnTo>
                <a:lnTo>
                  <a:pt x="93000" y="22496"/>
                </a:lnTo>
                <a:lnTo>
                  <a:pt x="81559" y="14287"/>
                </a:lnTo>
                <a:lnTo>
                  <a:pt x="77355" y="11061"/>
                </a:lnTo>
                <a:lnTo>
                  <a:pt x="69900" y="4267"/>
                </a:lnTo>
                <a:lnTo>
                  <a:pt x="65925" y="2438"/>
                </a:lnTo>
                <a:lnTo>
                  <a:pt x="60451" y="0"/>
                </a:lnTo>
                <a:close/>
              </a:path>
              <a:path w="474980" h="606425">
                <a:moveTo>
                  <a:pt x="258059" y="114642"/>
                </a:moveTo>
                <a:lnTo>
                  <a:pt x="135737" y="114642"/>
                </a:lnTo>
                <a:lnTo>
                  <a:pt x="143478" y="119759"/>
                </a:lnTo>
                <a:lnTo>
                  <a:pt x="151982" y="128208"/>
                </a:lnTo>
                <a:lnTo>
                  <a:pt x="159231" y="136554"/>
                </a:lnTo>
                <a:lnTo>
                  <a:pt x="163207" y="141363"/>
                </a:lnTo>
                <a:lnTo>
                  <a:pt x="187888" y="169538"/>
                </a:lnTo>
                <a:lnTo>
                  <a:pt x="197628" y="181279"/>
                </a:lnTo>
                <a:lnTo>
                  <a:pt x="208025" y="194779"/>
                </a:lnTo>
                <a:lnTo>
                  <a:pt x="238264" y="232004"/>
                </a:lnTo>
                <a:lnTo>
                  <a:pt x="269057" y="265101"/>
                </a:lnTo>
                <a:lnTo>
                  <a:pt x="300442" y="296962"/>
                </a:lnTo>
                <a:lnTo>
                  <a:pt x="332460" y="330479"/>
                </a:lnTo>
                <a:lnTo>
                  <a:pt x="365357" y="367219"/>
                </a:lnTo>
                <a:lnTo>
                  <a:pt x="381165" y="387781"/>
                </a:lnTo>
                <a:lnTo>
                  <a:pt x="388162" y="394373"/>
                </a:lnTo>
                <a:lnTo>
                  <a:pt x="422602" y="358655"/>
                </a:lnTo>
                <a:lnTo>
                  <a:pt x="439098" y="312534"/>
                </a:lnTo>
                <a:lnTo>
                  <a:pt x="445360" y="270510"/>
                </a:lnTo>
                <a:lnTo>
                  <a:pt x="444766" y="248196"/>
                </a:lnTo>
                <a:lnTo>
                  <a:pt x="440873" y="223184"/>
                </a:lnTo>
                <a:lnTo>
                  <a:pt x="434489" y="198170"/>
                </a:lnTo>
                <a:lnTo>
                  <a:pt x="426414" y="173918"/>
                </a:lnTo>
                <a:lnTo>
                  <a:pt x="426242" y="173481"/>
                </a:lnTo>
                <a:lnTo>
                  <a:pt x="302780" y="173481"/>
                </a:lnTo>
                <a:lnTo>
                  <a:pt x="296710" y="162483"/>
                </a:lnTo>
                <a:lnTo>
                  <a:pt x="294004" y="157772"/>
                </a:lnTo>
                <a:lnTo>
                  <a:pt x="273572" y="129212"/>
                </a:lnTo>
                <a:lnTo>
                  <a:pt x="258059" y="114642"/>
                </a:lnTo>
                <a:close/>
              </a:path>
              <a:path w="474980" h="606425">
                <a:moveTo>
                  <a:pt x="377951" y="60807"/>
                </a:moveTo>
                <a:lnTo>
                  <a:pt x="370420" y="68529"/>
                </a:lnTo>
                <a:lnTo>
                  <a:pt x="366839" y="71640"/>
                </a:lnTo>
                <a:lnTo>
                  <a:pt x="357552" y="80634"/>
                </a:lnTo>
                <a:lnTo>
                  <a:pt x="334149" y="111086"/>
                </a:lnTo>
                <a:lnTo>
                  <a:pt x="313766" y="158089"/>
                </a:lnTo>
                <a:lnTo>
                  <a:pt x="312559" y="162763"/>
                </a:lnTo>
                <a:lnTo>
                  <a:pt x="309473" y="172834"/>
                </a:lnTo>
                <a:lnTo>
                  <a:pt x="302780" y="173481"/>
                </a:lnTo>
                <a:lnTo>
                  <a:pt x="426242" y="173481"/>
                </a:lnTo>
                <a:lnTo>
                  <a:pt x="417448" y="151193"/>
                </a:lnTo>
                <a:lnTo>
                  <a:pt x="410921" y="136060"/>
                </a:lnTo>
                <a:lnTo>
                  <a:pt x="403939" y="119759"/>
                </a:lnTo>
                <a:lnTo>
                  <a:pt x="397148" y="102549"/>
                </a:lnTo>
                <a:lnTo>
                  <a:pt x="390842" y="83794"/>
                </a:lnTo>
                <a:lnTo>
                  <a:pt x="388899" y="77330"/>
                </a:lnTo>
                <a:lnTo>
                  <a:pt x="385660" y="62509"/>
                </a:lnTo>
                <a:lnTo>
                  <a:pt x="377951" y="60807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6622" y="1800505"/>
            <a:ext cx="359410" cy="440690"/>
          </a:xfrm>
          <a:custGeom>
            <a:avLst/>
            <a:gdLst/>
            <a:ahLst/>
            <a:cxnLst/>
            <a:rect l="l" t="t" r="r" b="b"/>
            <a:pathLst>
              <a:path w="359410" h="440689">
                <a:moveTo>
                  <a:pt x="78168" y="40284"/>
                </a:moveTo>
                <a:lnTo>
                  <a:pt x="77503" y="46735"/>
                </a:lnTo>
                <a:lnTo>
                  <a:pt x="77381" y="48133"/>
                </a:lnTo>
                <a:lnTo>
                  <a:pt x="78143" y="53301"/>
                </a:lnTo>
                <a:lnTo>
                  <a:pt x="78155" y="54940"/>
                </a:lnTo>
                <a:lnTo>
                  <a:pt x="67616" y="93943"/>
                </a:lnTo>
                <a:lnTo>
                  <a:pt x="64879" y="101657"/>
                </a:lnTo>
                <a:lnTo>
                  <a:pt x="62202" y="109361"/>
                </a:lnTo>
                <a:lnTo>
                  <a:pt x="51992" y="148213"/>
                </a:lnTo>
                <a:lnTo>
                  <a:pt x="49412" y="182844"/>
                </a:lnTo>
                <a:lnTo>
                  <a:pt x="49602" y="188980"/>
                </a:lnTo>
                <a:lnTo>
                  <a:pt x="56788" y="231446"/>
                </a:lnTo>
                <a:lnTo>
                  <a:pt x="73909" y="275628"/>
                </a:lnTo>
                <a:lnTo>
                  <a:pt x="77838" y="284860"/>
                </a:lnTo>
                <a:lnTo>
                  <a:pt x="80314" y="290880"/>
                </a:lnTo>
                <a:lnTo>
                  <a:pt x="83324" y="296913"/>
                </a:lnTo>
                <a:lnTo>
                  <a:pt x="86271" y="303060"/>
                </a:lnTo>
                <a:lnTo>
                  <a:pt x="89154" y="308990"/>
                </a:lnTo>
                <a:lnTo>
                  <a:pt x="93281" y="314820"/>
                </a:lnTo>
                <a:lnTo>
                  <a:pt x="96226" y="321995"/>
                </a:lnTo>
                <a:lnTo>
                  <a:pt x="98323" y="327177"/>
                </a:lnTo>
                <a:lnTo>
                  <a:pt x="93256" y="335711"/>
                </a:lnTo>
                <a:lnTo>
                  <a:pt x="90131" y="341299"/>
                </a:lnTo>
                <a:lnTo>
                  <a:pt x="64319" y="375823"/>
                </a:lnTo>
                <a:lnTo>
                  <a:pt x="25476" y="406565"/>
                </a:lnTo>
                <a:lnTo>
                  <a:pt x="11758" y="414266"/>
                </a:lnTo>
                <a:lnTo>
                  <a:pt x="6272" y="418621"/>
                </a:lnTo>
                <a:lnTo>
                  <a:pt x="2755" y="424319"/>
                </a:lnTo>
                <a:lnTo>
                  <a:pt x="1473" y="428104"/>
                </a:lnTo>
                <a:lnTo>
                  <a:pt x="0" y="436295"/>
                </a:lnTo>
                <a:lnTo>
                  <a:pt x="3886" y="439826"/>
                </a:lnTo>
                <a:lnTo>
                  <a:pt x="8904" y="440356"/>
                </a:lnTo>
                <a:lnTo>
                  <a:pt x="16463" y="437373"/>
                </a:lnTo>
                <a:lnTo>
                  <a:pt x="64169" y="402427"/>
                </a:lnTo>
                <a:lnTo>
                  <a:pt x="106364" y="346766"/>
                </a:lnTo>
                <a:lnTo>
                  <a:pt x="125199" y="306499"/>
                </a:lnTo>
                <a:lnTo>
                  <a:pt x="137363" y="270941"/>
                </a:lnTo>
                <a:lnTo>
                  <a:pt x="147395" y="244947"/>
                </a:lnTo>
                <a:lnTo>
                  <a:pt x="171317" y="199020"/>
                </a:lnTo>
                <a:lnTo>
                  <a:pt x="198251" y="157492"/>
                </a:lnTo>
                <a:lnTo>
                  <a:pt x="225454" y="120078"/>
                </a:lnTo>
                <a:lnTo>
                  <a:pt x="155473" y="120078"/>
                </a:lnTo>
                <a:lnTo>
                  <a:pt x="136368" y="86792"/>
                </a:lnTo>
                <a:lnTo>
                  <a:pt x="105432" y="56998"/>
                </a:lnTo>
                <a:lnTo>
                  <a:pt x="86385" y="45110"/>
                </a:lnTo>
                <a:lnTo>
                  <a:pt x="78168" y="40284"/>
                </a:lnTo>
                <a:close/>
              </a:path>
              <a:path w="359410" h="440689">
                <a:moveTo>
                  <a:pt x="304870" y="81584"/>
                </a:moveTo>
                <a:lnTo>
                  <a:pt x="259156" y="81584"/>
                </a:lnTo>
                <a:lnTo>
                  <a:pt x="257556" y="88280"/>
                </a:lnTo>
                <a:lnTo>
                  <a:pt x="253822" y="96351"/>
                </a:lnTo>
                <a:lnTo>
                  <a:pt x="249840" y="103523"/>
                </a:lnTo>
                <a:lnTo>
                  <a:pt x="247497" y="107518"/>
                </a:lnTo>
                <a:lnTo>
                  <a:pt x="240056" y="121121"/>
                </a:lnTo>
                <a:lnTo>
                  <a:pt x="234121" y="131867"/>
                </a:lnTo>
                <a:lnTo>
                  <a:pt x="228409" y="141636"/>
                </a:lnTo>
                <a:lnTo>
                  <a:pt x="221640" y="152311"/>
                </a:lnTo>
                <a:lnTo>
                  <a:pt x="203358" y="182844"/>
                </a:lnTo>
                <a:lnTo>
                  <a:pt x="187974" y="212966"/>
                </a:lnTo>
                <a:lnTo>
                  <a:pt x="173843" y="242681"/>
                </a:lnTo>
                <a:lnTo>
                  <a:pt x="158597" y="273507"/>
                </a:lnTo>
                <a:lnTo>
                  <a:pt x="133515" y="318211"/>
                </a:lnTo>
                <a:lnTo>
                  <a:pt x="131013" y="321995"/>
                </a:lnTo>
                <a:lnTo>
                  <a:pt x="128193" y="328548"/>
                </a:lnTo>
                <a:lnTo>
                  <a:pt x="129705" y="331736"/>
                </a:lnTo>
                <a:lnTo>
                  <a:pt x="131292" y="335152"/>
                </a:lnTo>
                <a:lnTo>
                  <a:pt x="136753" y="338162"/>
                </a:lnTo>
                <a:lnTo>
                  <a:pt x="140677" y="339229"/>
                </a:lnTo>
                <a:lnTo>
                  <a:pt x="151265" y="341774"/>
                </a:lnTo>
                <a:lnTo>
                  <a:pt x="161829" y="343501"/>
                </a:lnTo>
                <a:lnTo>
                  <a:pt x="172460" y="344378"/>
                </a:lnTo>
                <a:lnTo>
                  <a:pt x="183248" y="344373"/>
                </a:lnTo>
                <a:lnTo>
                  <a:pt x="229064" y="336999"/>
                </a:lnTo>
                <a:lnTo>
                  <a:pt x="276736" y="311064"/>
                </a:lnTo>
                <a:lnTo>
                  <a:pt x="323561" y="269946"/>
                </a:lnTo>
                <a:lnTo>
                  <a:pt x="333925" y="260766"/>
                </a:lnTo>
                <a:lnTo>
                  <a:pt x="345401" y="251612"/>
                </a:lnTo>
                <a:lnTo>
                  <a:pt x="349415" y="248615"/>
                </a:lnTo>
                <a:lnTo>
                  <a:pt x="358927" y="242595"/>
                </a:lnTo>
                <a:lnTo>
                  <a:pt x="358165" y="236791"/>
                </a:lnTo>
                <a:lnTo>
                  <a:pt x="350862" y="233502"/>
                </a:lnTo>
                <a:lnTo>
                  <a:pt x="347776" y="231787"/>
                </a:lnTo>
                <a:lnTo>
                  <a:pt x="339155" y="227598"/>
                </a:lnTo>
                <a:lnTo>
                  <a:pt x="330225" y="224132"/>
                </a:lnTo>
                <a:lnTo>
                  <a:pt x="321123" y="221300"/>
                </a:lnTo>
                <a:lnTo>
                  <a:pt x="311988" y="219011"/>
                </a:lnTo>
                <a:lnTo>
                  <a:pt x="303656" y="217474"/>
                </a:lnTo>
                <a:lnTo>
                  <a:pt x="262674" y="217474"/>
                </a:lnTo>
                <a:lnTo>
                  <a:pt x="260527" y="212966"/>
                </a:lnTo>
                <a:lnTo>
                  <a:pt x="283975" y="181380"/>
                </a:lnTo>
                <a:lnTo>
                  <a:pt x="299004" y="136172"/>
                </a:lnTo>
                <a:lnTo>
                  <a:pt x="302746" y="99010"/>
                </a:lnTo>
                <a:lnTo>
                  <a:pt x="304403" y="85207"/>
                </a:lnTo>
                <a:lnTo>
                  <a:pt x="304870" y="81584"/>
                </a:lnTo>
                <a:close/>
              </a:path>
              <a:path w="359410" h="440689">
                <a:moveTo>
                  <a:pt x="284066" y="216171"/>
                </a:moveTo>
                <a:lnTo>
                  <a:pt x="274053" y="216725"/>
                </a:lnTo>
                <a:lnTo>
                  <a:pt x="270484" y="217068"/>
                </a:lnTo>
                <a:lnTo>
                  <a:pt x="262674" y="217474"/>
                </a:lnTo>
                <a:lnTo>
                  <a:pt x="303656" y="217474"/>
                </a:lnTo>
                <a:lnTo>
                  <a:pt x="303060" y="217364"/>
                </a:lnTo>
                <a:lnTo>
                  <a:pt x="293744" y="216401"/>
                </a:lnTo>
                <a:lnTo>
                  <a:pt x="284066" y="216171"/>
                </a:lnTo>
                <a:close/>
              </a:path>
              <a:path w="359410" h="440689">
                <a:moveTo>
                  <a:pt x="319989" y="0"/>
                </a:moveTo>
                <a:lnTo>
                  <a:pt x="280801" y="17271"/>
                </a:lnTo>
                <a:lnTo>
                  <a:pt x="271995" y="20434"/>
                </a:lnTo>
                <a:lnTo>
                  <a:pt x="235352" y="35943"/>
                </a:lnTo>
                <a:lnTo>
                  <a:pt x="192031" y="70130"/>
                </a:lnTo>
                <a:lnTo>
                  <a:pt x="167937" y="101657"/>
                </a:lnTo>
                <a:lnTo>
                  <a:pt x="163487" y="110794"/>
                </a:lnTo>
                <a:lnTo>
                  <a:pt x="159410" y="118490"/>
                </a:lnTo>
                <a:lnTo>
                  <a:pt x="155473" y="120078"/>
                </a:lnTo>
                <a:lnTo>
                  <a:pt x="225454" y="120078"/>
                </a:lnTo>
                <a:lnTo>
                  <a:pt x="240931" y="99974"/>
                </a:lnTo>
                <a:lnTo>
                  <a:pt x="244340" y="95775"/>
                </a:lnTo>
                <a:lnTo>
                  <a:pt x="250529" y="88531"/>
                </a:lnTo>
                <a:lnTo>
                  <a:pt x="256476" y="82411"/>
                </a:lnTo>
                <a:lnTo>
                  <a:pt x="259156" y="81584"/>
                </a:lnTo>
                <a:lnTo>
                  <a:pt x="304870" y="81584"/>
                </a:lnTo>
                <a:lnTo>
                  <a:pt x="306328" y="70130"/>
                </a:lnTo>
                <a:lnTo>
                  <a:pt x="312554" y="28412"/>
                </a:lnTo>
                <a:lnTo>
                  <a:pt x="319405" y="7670"/>
                </a:lnTo>
                <a:lnTo>
                  <a:pt x="319688" y="4190"/>
                </a:lnTo>
                <a:lnTo>
                  <a:pt x="31998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829372" y="937650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715258" y="961035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75461" y="979685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31276" y="992992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36435" y="1007876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891622" y="1019401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571941" y="1047117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20062" y="1071665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61060" y="1087434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25019" y="1107716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763692" y="1123376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610630" y="1181905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560258" y="1196066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16757" y="1195241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5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5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084407" y="1212241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653868" y="1239017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898927" y="1250431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90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47104" y="1271963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40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759737" y="1277545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4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610195" y="1316087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017424" y="1351921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5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907810" y="1422384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43766" y="1415688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2630" y="7616466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4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5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19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2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4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3054" y="7020183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2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69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6"/>
                </a:lnTo>
                <a:lnTo>
                  <a:pt x="258115" y="274446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1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7"/>
                </a:lnTo>
                <a:lnTo>
                  <a:pt x="222369" y="242985"/>
                </a:lnTo>
                <a:lnTo>
                  <a:pt x="223865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6"/>
                </a:lnTo>
                <a:lnTo>
                  <a:pt x="456564" y="274446"/>
                </a:lnTo>
                <a:lnTo>
                  <a:pt x="453149" y="271094"/>
                </a:lnTo>
                <a:lnTo>
                  <a:pt x="434629" y="261626"/>
                </a:lnTo>
                <a:lnTo>
                  <a:pt x="412657" y="255463"/>
                </a:lnTo>
                <a:lnTo>
                  <a:pt x="406317" y="254630"/>
                </a:lnTo>
                <a:lnTo>
                  <a:pt x="342708" y="254630"/>
                </a:lnTo>
                <a:lnTo>
                  <a:pt x="334214" y="252679"/>
                </a:lnTo>
                <a:lnTo>
                  <a:pt x="327673" y="250062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5" y="252477"/>
                </a:moveTo>
                <a:lnTo>
                  <a:pt x="369126" y="252539"/>
                </a:lnTo>
                <a:lnTo>
                  <a:pt x="351556" y="254595"/>
                </a:lnTo>
                <a:lnTo>
                  <a:pt x="342708" y="254630"/>
                </a:lnTo>
                <a:lnTo>
                  <a:pt x="406317" y="254630"/>
                </a:lnTo>
                <a:lnTo>
                  <a:pt x="389925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7" y="187852"/>
                </a:lnTo>
                <a:lnTo>
                  <a:pt x="287574" y="181830"/>
                </a:lnTo>
                <a:lnTo>
                  <a:pt x="289599" y="170179"/>
                </a:lnTo>
                <a:lnTo>
                  <a:pt x="296157" y="161225"/>
                </a:lnTo>
                <a:lnTo>
                  <a:pt x="304273" y="153568"/>
                </a:lnTo>
                <a:lnTo>
                  <a:pt x="305069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3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9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350147" y="1450324"/>
            <a:ext cx="4999990" cy="6392545"/>
          </a:xfrm>
          <a:custGeom>
            <a:avLst/>
            <a:gdLst/>
            <a:ahLst/>
            <a:cxnLst/>
            <a:rect l="l" t="t" r="r" b="b"/>
            <a:pathLst>
              <a:path w="4999990" h="6392545">
                <a:moveTo>
                  <a:pt x="475056" y="0"/>
                </a:moveTo>
                <a:lnTo>
                  <a:pt x="0" y="6036170"/>
                </a:lnTo>
                <a:lnTo>
                  <a:pt x="4524540" y="6392252"/>
                </a:lnTo>
                <a:lnTo>
                  <a:pt x="4962926" y="822020"/>
                </a:lnTo>
                <a:lnTo>
                  <a:pt x="4602302" y="822020"/>
                </a:lnTo>
                <a:lnTo>
                  <a:pt x="4555687" y="810691"/>
                </a:lnTo>
                <a:lnTo>
                  <a:pt x="4516352" y="786261"/>
                </a:lnTo>
                <a:lnTo>
                  <a:pt x="4510328" y="779208"/>
                </a:lnTo>
                <a:lnTo>
                  <a:pt x="4058335" y="779208"/>
                </a:lnTo>
                <a:lnTo>
                  <a:pt x="4011727" y="767879"/>
                </a:lnTo>
                <a:lnTo>
                  <a:pt x="3972395" y="743449"/>
                </a:lnTo>
                <a:lnTo>
                  <a:pt x="3966372" y="736396"/>
                </a:lnTo>
                <a:lnTo>
                  <a:pt x="3514382" y="736396"/>
                </a:lnTo>
                <a:lnTo>
                  <a:pt x="3467767" y="725067"/>
                </a:lnTo>
                <a:lnTo>
                  <a:pt x="3428432" y="700637"/>
                </a:lnTo>
                <a:lnTo>
                  <a:pt x="3422408" y="693585"/>
                </a:lnTo>
                <a:lnTo>
                  <a:pt x="2970415" y="693585"/>
                </a:lnTo>
                <a:lnTo>
                  <a:pt x="2923805" y="682256"/>
                </a:lnTo>
                <a:lnTo>
                  <a:pt x="2884472" y="657826"/>
                </a:lnTo>
                <a:lnTo>
                  <a:pt x="2878458" y="650786"/>
                </a:lnTo>
                <a:lnTo>
                  <a:pt x="2426461" y="650786"/>
                </a:lnTo>
                <a:lnTo>
                  <a:pt x="2379847" y="639450"/>
                </a:lnTo>
                <a:lnTo>
                  <a:pt x="2340512" y="615017"/>
                </a:lnTo>
                <a:lnTo>
                  <a:pt x="2334496" y="607974"/>
                </a:lnTo>
                <a:lnTo>
                  <a:pt x="1882495" y="607974"/>
                </a:lnTo>
                <a:lnTo>
                  <a:pt x="1835886" y="596639"/>
                </a:lnTo>
                <a:lnTo>
                  <a:pt x="1796555" y="572205"/>
                </a:lnTo>
                <a:lnTo>
                  <a:pt x="1790540" y="565162"/>
                </a:lnTo>
                <a:lnTo>
                  <a:pt x="1338541" y="565162"/>
                </a:lnTo>
                <a:lnTo>
                  <a:pt x="1291927" y="553832"/>
                </a:lnTo>
                <a:lnTo>
                  <a:pt x="1252591" y="529399"/>
                </a:lnTo>
                <a:lnTo>
                  <a:pt x="1246572" y="522350"/>
                </a:lnTo>
                <a:lnTo>
                  <a:pt x="794575" y="522350"/>
                </a:lnTo>
                <a:lnTo>
                  <a:pt x="747965" y="511021"/>
                </a:lnTo>
                <a:lnTo>
                  <a:pt x="708631" y="486591"/>
                </a:lnTo>
                <a:lnTo>
                  <a:pt x="678842" y="451712"/>
                </a:lnTo>
                <a:lnTo>
                  <a:pt x="660866" y="409039"/>
                </a:lnTo>
                <a:lnTo>
                  <a:pt x="656970" y="361226"/>
                </a:lnTo>
                <a:lnTo>
                  <a:pt x="668300" y="314617"/>
                </a:lnTo>
                <a:lnTo>
                  <a:pt x="692729" y="275286"/>
                </a:lnTo>
                <a:lnTo>
                  <a:pt x="727606" y="245498"/>
                </a:lnTo>
                <a:lnTo>
                  <a:pt x="770275" y="227521"/>
                </a:lnTo>
                <a:lnTo>
                  <a:pt x="818083" y="223621"/>
                </a:lnTo>
                <a:lnTo>
                  <a:pt x="3316489" y="223621"/>
                </a:lnTo>
                <a:lnTo>
                  <a:pt x="475056" y="0"/>
                </a:lnTo>
                <a:close/>
              </a:path>
              <a:path w="4999990" h="6392545">
                <a:moveTo>
                  <a:pt x="4986436" y="523290"/>
                </a:moveTo>
                <a:lnTo>
                  <a:pt x="4625809" y="523290"/>
                </a:lnTo>
                <a:lnTo>
                  <a:pt x="4672424" y="534619"/>
                </a:lnTo>
                <a:lnTo>
                  <a:pt x="4711759" y="559050"/>
                </a:lnTo>
                <a:lnTo>
                  <a:pt x="4741546" y="593929"/>
                </a:lnTo>
                <a:lnTo>
                  <a:pt x="4759520" y="636602"/>
                </a:lnTo>
                <a:lnTo>
                  <a:pt x="4763238" y="682256"/>
                </a:lnTo>
                <a:lnTo>
                  <a:pt x="4763337" y="684732"/>
                </a:lnTo>
                <a:lnTo>
                  <a:pt x="4752085" y="731024"/>
                </a:lnTo>
                <a:lnTo>
                  <a:pt x="4727655" y="770355"/>
                </a:lnTo>
                <a:lnTo>
                  <a:pt x="4692778" y="800143"/>
                </a:lnTo>
                <a:lnTo>
                  <a:pt x="4650109" y="818120"/>
                </a:lnTo>
                <a:lnTo>
                  <a:pt x="4602302" y="822020"/>
                </a:lnTo>
                <a:lnTo>
                  <a:pt x="4962926" y="822020"/>
                </a:lnTo>
                <a:lnTo>
                  <a:pt x="4986436" y="523290"/>
                </a:lnTo>
                <a:close/>
              </a:path>
              <a:path w="4999990" h="6392545">
                <a:moveTo>
                  <a:pt x="4989806" y="480479"/>
                </a:moveTo>
                <a:lnTo>
                  <a:pt x="4081843" y="480479"/>
                </a:lnTo>
                <a:lnTo>
                  <a:pt x="4128458" y="491808"/>
                </a:lnTo>
                <a:lnTo>
                  <a:pt x="4167793" y="516238"/>
                </a:lnTo>
                <a:lnTo>
                  <a:pt x="4197582" y="551117"/>
                </a:lnTo>
                <a:lnTo>
                  <a:pt x="4215560" y="593790"/>
                </a:lnTo>
                <a:lnTo>
                  <a:pt x="4219285" y="639450"/>
                </a:lnTo>
                <a:lnTo>
                  <a:pt x="4219381" y="641929"/>
                </a:lnTo>
                <a:lnTo>
                  <a:pt x="4208131" y="688213"/>
                </a:lnTo>
                <a:lnTo>
                  <a:pt x="4183700" y="727547"/>
                </a:lnTo>
                <a:lnTo>
                  <a:pt x="4148822" y="757336"/>
                </a:lnTo>
                <a:lnTo>
                  <a:pt x="4106149" y="775313"/>
                </a:lnTo>
                <a:lnTo>
                  <a:pt x="4058335" y="779208"/>
                </a:lnTo>
                <a:lnTo>
                  <a:pt x="4510328" y="779208"/>
                </a:lnTo>
                <a:lnTo>
                  <a:pt x="4486562" y="751384"/>
                </a:lnTo>
                <a:lnTo>
                  <a:pt x="4468585" y="708715"/>
                </a:lnTo>
                <a:lnTo>
                  <a:pt x="4464684" y="660908"/>
                </a:lnTo>
                <a:lnTo>
                  <a:pt x="4476015" y="614293"/>
                </a:lnTo>
                <a:lnTo>
                  <a:pt x="4500448" y="574958"/>
                </a:lnTo>
                <a:lnTo>
                  <a:pt x="4535328" y="545168"/>
                </a:lnTo>
                <a:lnTo>
                  <a:pt x="4578001" y="527191"/>
                </a:lnTo>
                <a:lnTo>
                  <a:pt x="4625809" y="523290"/>
                </a:lnTo>
                <a:lnTo>
                  <a:pt x="4986436" y="523290"/>
                </a:lnTo>
                <a:lnTo>
                  <a:pt x="4989806" y="480479"/>
                </a:lnTo>
                <a:close/>
              </a:path>
              <a:path w="4999990" h="6392545">
                <a:moveTo>
                  <a:pt x="4993175" y="437667"/>
                </a:moveTo>
                <a:lnTo>
                  <a:pt x="3537889" y="437667"/>
                </a:lnTo>
                <a:lnTo>
                  <a:pt x="3584499" y="448996"/>
                </a:lnTo>
                <a:lnTo>
                  <a:pt x="3623833" y="473427"/>
                </a:lnTo>
                <a:lnTo>
                  <a:pt x="3653622" y="508305"/>
                </a:lnTo>
                <a:lnTo>
                  <a:pt x="3671599" y="550978"/>
                </a:lnTo>
                <a:lnTo>
                  <a:pt x="3675318" y="596639"/>
                </a:lnTo>
                <a:lnTo>
                  <a:pt x="3675416" y="599113"/>
                </a:lnTo>
                <a:lnTo>
                  <a:pt x="3664165" y="645400"/>
                </a:lnTo>
                <a:lnTo>
                  <a:pt x="3639735" y="684732"/>
                </a:lnTo>
                <a:lnTo>
                  <a:pt x="3604858" y="714519"/>
                </a:lnTo>
                <a:lnTo>
                  <a:pt x="3562189" y="732496"/>
                </a:lnTo>
                <a:lnTo>
                  <a:pt x="3514382" y="736396"/>
                </a:lnTo>
                <a:lnTo>
                  <a:pt x="3966372" y="736396"/>
                </a:lnTo>
                <a:lnTo>
                  <a:pt x="3942608" y="708572"/>
                </a:lnTo>
                <a:lnTo>
                  <a:pt x="3924631" y="665903"/>
                </a:lnTo>
                <a:lnTo>
                  <a:pt x="3920731" y="618096"/>
                </a:lnTo>
                <a:lnTo>
                  <a:pt x="3932060" y="571481"/>
                </a:lnTo>
                <a:lnTo>
                  <a:pt x="3956490" y="532146"/>
                </a:lnTo>
                <a:lnTo>
                  <a:pt x="3991366" y="502357"/>
                </a:lnTo>
                <a:lnTo>
                  <a:pt x="4034036" y="484379"/>
                </a:lnTo>
                <a:lnTo>
                  <a:pt x="4081843" y="480479"/>
                </a:lnTo>
                <a:lnTo>
                  <a:pt x="4989806" y="480479"/>
                </a:lnTo>
                <a:lnTo>
                  <a:pt x="4993175" y="437667"/>
                </a:lnTo>
                <a:close/>
              </a:path>
              <a:path w="4999990" h="6392545">
                <a:moveTo>
                  <a:pt x="4996544" y="394855"/>
                </a:moveTo>
                <a:lnTo>
                  <a:pt x="2993936" y="394855"/>
                </a:lnTo>
                <a:lnTo>
                  <a:pt x="3040544" y="406190"/>
                </a:lnTo>
                <a:lnTo>
                  <a:pt x="3079876" y="430624"/>
                </a:lnTo>
                <a:lnTo>
                  <a:pt x="3109663" y="465503"/>
                </a:lnTo>
                <a:lnTo>
                  <a:pt x="3127640" y="508173"/>
                </a:lnTo>
                <a:lnTo>
                  <a:pt x="3131365" y="553832"/>
                </a:lnTo>
                <a:lnTo>
                  <a:pt x="3131461" y="556307"/>
                </a:lnTo>
                <a:lnTo>
                  <a:pt x="3120211" y="602595"/>
                </a:lnTo>
                <a:lnTo>
                  <a:pt x="3095780" y="641929"/>
                </a:lnTo>
                <a:lnTo>
                  <a:pt x="3060902" y="671717"/>
                </a:lnTo>
                <a:lnTo>
                  <a:pt x="3018229" y="689691"/>
                </a:lnTo>
                <a:lnTo>
                  <a:pt x="2970415" y="693585"/>
                </a:lnTo>
                <a:lnTo>
                  <a:pt x="3422408" y="693585"/>
                </a:lnTo>
                <a:lnTo>
                  <a:pt x="3398642" y="665761"/>
                </a:lnTo>
                <a:lnTo>
                  <a:pt x="3380665" y="623092"/>
                </a:lnTo>
                <a:lnTo>
                  <a:pt x="3376764" y="575284"/>
                </a:lnTo>
                <a:lnTo>
                  <a:pt x="3388094" y="528669"/>
                </a:lnTo>
                <a:lnTo>
                  <a:pt x="3412524" y="489334"/>
                </a:lnTo>
                <a:lnTo>
                  <a:pt x="3447403" y="459545"/>
                </a:lnTo>
                <a:lnTo>
                  <a:pt x="3490076" y="441567"/>
                </a:lnTo>
                <a:lnTo>
                  <a:pt x="3537889" y="437667"/>
                </a:lnTo>
                <a:lnTo>
                  <a:pt x="4993175" y="437667"/>
                </a:lnTo>
                <a:lnTo>
                  <a:pt x="4996544" y="394855"/>
                </a:lnTo>
                <a:close/>
              </a:path>
              <a:path w="4999990" h="6392545">
                <a:moveTo>
                  <a:pt x="4948441" y="352056"/>
                </a:moveTo>
                <a:lnTo>
                  <a:pt x="2449969" y="352056"/>
                </a:lnTo>
                <a:lnTo>
                  <a:pt x="2496579" y="363384"/>
                </a:lnTo>
                <a:lnTo>
                  <a:pt x="2535913" y="387811"/>
                </a:lnTo>
                <a:lnTo>
                  <a:pt x="2565702" y="422686"/>
                </a:lnTo>
                <a:lnTo>
                  <a:pt x="2583678" y="465356"/>
                </a:lnTo>
                <a:lnTo>
                  <a:pt x="2587399" y="511021"/>
                </a:lnTo>
                <a:lnTo>
                  <a:pt x="2587494" y="513495"/>
                </a:lnTo>
                <a:lnTo>
                  <a:pt x="2576245" y="559778"/>
                </a:lnTo>
                <a:lnTo>
                  <a:pt x="2551815" y="599113"/>
                </a:lnTo>
                <a:lnTo>
                  <a:pt x="2516938" y="628904"/>
                </a:lnTo>
                <a:lnTo>
                  <a:pt x="2474269" y="646884"/>
                </a:lnTo>
                <a:lnTo>
                  <a:pt x="2426461" y="650786"/>
                </a:lnTo>
                <a:lnTo>
                  <a:pt x="2878458" y="650786"/>
                </a:lnTo>
                <a:lnTo>
                  <a:pt x="2854682" y="622949"/>
                </a:lnTo>
                <a:lnTo>
                  <a:pt x="2836706" y="580280"/>
                </a:lnTo>
                <a:lnTo>
                  <a:pt x="2832811" y="532472"/>
                </a:lnTo>
                <a:lnTo>
                  <a:pt x="2844140" y="485858"/>
                </a:lnTo>
                <a:lnTo>
                  <a:pt x="2868570" y="446522"/>
                </a:lnTo>
                <a:lnTo>
                  <a:pt x="2903449" y="416733"/>
                </a:lnTo>
                <a:lnTo>
                  <a:pt x="2946122" y="398755"/>
                </a:lnTo>
                <a:lnTo>
                  <a:pt x="2993936" y="394855"/>
                </a:lnTo>
                <a:lnTo>
                  <a:pt x="4996544" y="394855"/>
                </a:lnTo>
                <a:lnTo>
                  <a:pt x="4999596" y="356082"/>
                </a:lnTo>
                <a:lnTo>
                  <a:pt x="4948441" y="352056"/>
                </a:lnTo>
                <a:close/>
              </a:path>
              <a:path w="4999990" h="6392545">
                <a:moveTo>
                  <a:pt x="4404296" y="309232"/>
                </a:moveTo>
                <a:lnTo>
                  <a:pt x="1906003" y="309232"/>
                </a:lnTo>
                <a:lnTo>
                  <a:pt x="1952618" y="320567"/>
                </a:lnTo>
                <a:lnTo>
                  <a:pt x="1991953" y="345001"/>
                </a:lnTo>
                <a:lnTo>
                  <a:pt x="2021742" y="379879"/>
                </a:lnTo>
                <a:lnTo>
                  <a:pt x="2039720" y="422549"/>
                </a:lnTo>
                <a:lnTo>
                  <a:pt x="2043620" y="470357"/>
                </a:lnTo>
                <a:lnTo>
                  <a:pt x="2032291" y="516972"/>
                </a:lnTo>
                <a:lnTo>
                  <a:pt x="2007860" y="556307"/>
                </a:lnTo>
                <a:lnTo>
                  <a:pt x="1972982" y="586096"/>
                </a:lnTo>
                <a:lnTo>
                  <a:pt x="1930309" y="604074"/>
                </a:lnTo>
                <a:lnTo>
                  <a:pt x="1882495" y="607974"/>
                </a:lnTo>
                <a:lnTo>
                  <a:pt x="2334496" y="607974"/>
                </a:lnTo>
                <a:lnTo>
                  <a:pt x="2310722" y="580138"/>
                </a:lnTo>
                <a:lnTo>
                  <a:pt x="2292745" y="537468"/>
                </a:lnTo>
                <a:lnTo>
                  <a:pt x="2288844" y="489661"/>
                </a:lnTo>
                <a:lnTo>
                  <a:pt x="2300173" y="443046"/>
                </a:lnTo>
                <a:lnTo>
                  <a:pt x="2324604" y="403712"/>
                </a:lnTo>
                <a:lnTo>
                  <a:pt x="2359483" y="373924"/>
                </a:lnTo>
                <a:lnTo>
                  <a:pt x="2402156" y="355950"/>
                </a:lnTo>
                <a:lnTo>
                  <a:pt x="2449969" y="352056"/>
                </a:lnTo>
                <a:lnTo>
                  <a:pt x="4948441" y="352056"/>
                </a:lnTo>
                <a:lnTo>
                  <a:pt x="4404296" y="309232"/>
                </a:lnTo>
                <a:close/>
              </a:path>
              <a:path w="4999990" h="6392545">
                <a:moveTo>
                  <a:pt x="3860473" y="266433"/>
                </a:moveTo>
                <a:lnTo>
                  <a:pt x="1362049" y="266433"/>
                </a:lnTo>
                <a:lnTo>
                  <a:pt x="1408659" y="277762"/>
                </a:lnTo>
                <a:lnTo>
                  <a:pt x="1447993" y="302192"/>
                </a:lnTo>
                <a:lnTo>
                  <a:pt x="1477782" y="337068"/>
                </a:lnTo>
                <a:lnTo>
                  <a:pt x="1495758" y="379738"/>
                </a:lnTo>
                <a:lnTo>
                  <a:pt x="1499654" y="427545"/>
                </a:lnTo>
                <a:lnTo>
                  <a:pt x="1488325" y="474160"/>
                </a:lnTo>
                <a:lnTo>
                  <a:pt x="1463895" y="513495"/>
                </a:lnTo>
                <a:lnTo>
                  <a:pt x="1429018" y="543284"/>
                </a:lnTo>
                <a:lnTo>
                  <a:pt x="1386349" y="561262"/>
                </a:lnTo>
                <a:lnTo>
                  <a:pt x="1338541" y="565162"/>
                </a:lnTo>
                <a:lnTo>
                  <a:pt x="1790540" y="565162"/>
                </a:lnTo>
                <a:lnTo>
                  <a:pt x="1766768" y="537326"/>
                </a:lnTo>
                <a:lnTo>
                  <a:pt x="1748791" y="494657"/>
                </a:lnTo>
                <a:lnTo>
                  <a:pt x="1744891" y="446849"/>
                </a:lnTo>
                <a:lnTo>
                  <a:pt x="1756220" y="400234"/>
                </a:lnTo>
                <a:lnTo>
                  <a:pt x="1780650" y="360899"/>
                </a:lnTo>
                <a:lnTo>
                  <a:pt x="1815526" y="331110"/>
                </a:lnTo>
                <a:lnTo>
                  <a:pt x="1858195" y="313132"/>
                </a:lnTo>
                <a:lnTo>
                  <a:pt x="1906003" y="309232"/>
                </a:lnTo>
                <a:lnTo>
                  <a:pt x="4404296" y="309232"/>
                </a:lnTo>
                <a:lnTo>
                  <a:pt x="3860473" y="266433"/>
                </a:lnTo>
                <a:close/>
              </a:path>
              <a:path w="4999990" h="6392545">
                <a:moveTo>
                  <a:pt x="3316489" y="223621"/>
                </a:moveTo>
                <a:lnTo>
                  <a:pt x="818083" y="223621"/>
                </a:lnTo>
                <a:lnTo>
                  <a:pt x="864698" y="234950"/>
                </a:lnTo>
                <a:lnTo>
                  <a:pt x="904033" y="259380"/>
                </a:lnTo>
                <a:lnTo>
                  <a:pt x="933822" y="294257"/>
                </a:lnTo>
                <a:lnTo>
                  <a:pt x="951800" y="336926"/>
                </a:lnTo>
                <a:lnTo>
                  <a:pt x="955700" y="384733"/>
                </a:lnTo>
                <a:lnTo>
                  <a:pt x="944371" y="431348"/>
                </a:lnTo>
                <a:lnTo>
                  <a:pt x="919940" y="470683"/>
                </a:lnTo>
                <a:lnTo>
                  <a:pt x="885062" y="500473"/>
                </a:lnTo>
                <a:lnTo>
                  <a:pt x="842389" y="518450"/>
                </a:lnTo>
                <a:lnTo>
                  <a:pt x="794575" y="522350"/>
                </a:lnTo>
                <a:lnTo>
                  <a:pt x="1246572" y="522350"/>
                </a:lnTo>
                <a:lnTo>
                  <a:pt x="1222802" y="494518"/>
                </a:lnTo>
                <a:lnTo>
                  <a:pt x="1204824" y="451846"/>
                </a:lnTo>
                <a:lnTo>
                  <a:pt x="1200924" y="404037"/>
                </a:lnTo>
                <a:lnTo>
                  <a:pt x="1212253" y="357423"/>
                </a:lnTo>
                <a:lnTo>
                  <a:pt x="1236684" y="318088"/>
                </a:lnTo>
                <a:lnTo>
                  <a:pt x="1271563" y="288301"/>
                </a:lnTo>
                <a:lnTo>
                  <a:pt x="1314235" y="270327"/>
                </a:lnTo>
                <a:lnTo>
                  <a:pt x="1362049" y="266433"/>
                </a:lnTo>
                <a:lnTo>
                  <a:pt x="3860473" y="266433"/>
                </a:lnTo>
                <a:lnTo>
                  <a:pt x="3316489" y="2236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298" y="952699"/>
            <a:ext cx="14854633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pc="-40" dirty="0"/>
              <a:t>Putting pen to paper, continued…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887298" y="251460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70407" y="6085941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1" y="2608059"/>
                </a:lnTo>
                <a:lnTo>
                  <a:pt x="669686" y="2608059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9" y="626539"/>
                </a:lnTo>
                <a:lnTo>
                  <a:pt x="758688" y="578652"/>
                </a:lnTo>
                <a:lnTo>
                  <a:pt x="751883" y="530902"/>
                </a:lnTo>
                <a:lnTo>
                  <a:pt x="743161" y="483487"/>
                </a:lnTo>
                <a:lnTo>
                  <a:pt x="732302" y="436608"/>
                </a:lnTo>
                <a:lnTo>
                  <a:pt x="719081" y="390465"/>
                </a:lnTo>
                <a:lnTo>
                  <a:pt x="703279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84270" y="6667950"/>
            <a:ext cx="771525" cy="2476500"/>
          </a:xfrm>
          <a:custGeom>
            <a:avLst/>
            <a:gdLst/>
            <a:ahLst/>
            <a:cxnLst/>
            <a:rect l="l" t="t" r="r" b="b"/>
            <a:pathLst>
              <a:path w="771525" h="2476500">
                <a:moveTo>
                  <a:pt x="343186" y="15518"/>
                </a:moveTo>
                <a:lnTo>
                  <a:pt x="219174" y="15518"/>
                </a:lnTo>
                <a:lnTo>
                  <a:pt x="269890" y="17754"/>
                </a:lnTo>
                <a:lnTo>
                  <a:pt x="320713" y="25386"/>
                </a:lnTo>
                <a:lnTo>
                  <a:pt x="370130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594963" y="2460885"/>
                </a:lnTo>
                <a:lnTo>
                  <a:pt x="598491" y="2476049"/>
                </a:lnTo>
                <a:lnTo>
                  <a:pt x="626839" y="2476049"/>
                </a:lnTo>
                <a:lnTo>
                  <a:pt x="622545" y="2458037"/>
                </a:lnTo>
                <a:lnTo>
                  <a:pt x="616346" y="242867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7" y="626539"/>
                </a:lnTo>
                <a:lnTo>
                  <a:pt x="758685" y="578652"/>
                </a:lnTo>
                <a:lnTo>
                  <a:pt x="751879" y="530902"/>
                </a:lnTo>
                <a:lnTo>
                  <a:pt x="743156" y="483487"/>
                </a:lnTo>
                <a:lnTo>
                  <a:pt x="732296" y="436608"/>
                </a:lnTo>
                <a:lnTo>
                  <a:pt x="719076" y="390465"/>
                </a:lnTo>
                <a:lnTo>
                  <a:pt x="703276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476500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8" y="138507"/>
                </a:lnTo>
                <a:lnTo>
                  <a:pt x="53476" y="96159"/>
                </a:lnTo>
                <a:lnTo>
                  <a:pt x="84339" y="60393"/>
                </a:lnTo>
                <a:lnTo>
                  <a:pt x="123265" y="33906"/>
                </a:lnTo>
                <a:lnTo>
                  <a:pt x="170081" y="19398"/>
                </a:lnTo>
                <a:lnTo>
                  <a:pt x="219174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476500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476500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476500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869548" y="7173662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349199" y="0"/>
                </a:moveTo>
                <a:lnTo>
                  <a:pt x="303978" y="3054"/>
                </a:lnTo>
                <a:lnTo>
                  <a:pt x="259986" y="12402"/>
                </a:lnTo>
                <a:lnTo>
                  <a:pt x="220435" y="25398"/>
                </a:lnTo>
                <a:lnTo>
                  <a:pt x="177055" y="46790"/>
                </a:lnTo>
                <a:lnTo>
                  <a:pt x="138778" y="74973"/>
                </a:lnTo>
                <a:lnTo>
                  <a:pt x="105618" y="108921"/>
                </a:lnTo>
                <a:lnTo>
                  <a:pt x="77591" y="147610"/>
                </a:lnTo>
                <a:lnTo>
                  <a:pt x="54713" y="190015"/>
                </a:lnTo>
                <a:lnTo>
                  <a:pt x="34882" y="240542"/>
                </a:lnTo>
                <a:lnTo>
                  <a:pt x="20415" y="293060"/>
                </a:lnTo>
                <a:lnTo>
                  <a:pt x="10496" y="346836"/>
                </a:lnTo>
                <a:lnTo>
                  <a:pt x="4310" y="401137"/>
                </a:lnTo>
                <a:lnTo>
                  <a:pt x="1042" y="455229"/>
                </a:lnTo>
                <a:lnTo>
                  <a:pt x="0" y="505290"/>
                </a:lnTo>
                <a:lnTo>
                  <a:pt x="624" y="555331"/>
                </a:lnTo>
                <a:lnTo>
                  <a:pt x="2717" y="605334"/>
                </a:lnTo>
                <a:lnTo>
                  <a:pt x="6079" y="655280"/>
                </a:lnTo>
                <a:lnTo>
                  <a:pt x="10511" y="705150"/>
                </a:lnTo>
                <a:lnTo>
                  <a:pt x="15812" y="754924"/>
                </a:lnTo>
                <a:lnTo>
                  <a:pt x="21860" y="804981"/>
                </a:lnTo>
                <a:lnTo>
                  <a:pt x="28520" y="854925"/>
                </a:lnTo>
                <a:lnTo>
                  <a:pt x="35695" y="904776"/>
                </a:lnTo>
                <a:lnTo>
                  <a:pt x="43282" y="954554"/>
                </a:lnTo>
                <a:lnTo>
                  <a:pt x="51184" y="1004279"/>
                </a:lnTo>
                <a:lnTo>
                  <a:pt x="59299" y="1053971"/>
                </a:lnTo>
                <a:lnTo>
                  <a:pt x="75770" y="1153338"/>
                </a:lnTo>
                <a:lnTo>
                  <a:pt x="83927" y="1203052"/>
                </a:lnTo>
                <a:lnTo>
                  <a:pt x="91898" y="1252815"/>
                </a:lnTo>
                <a:lnTo>
                  <a:pt x="98680" y="1298933"/>
                </a:lnTo>
                <a:lnTo>
                  <a:pt x="104097" y="1345380"/>
                </a:lnTo>
                <a:lnTo>
                  <a:pt x="107432" y="1391988"/>
                </a:lnTo>
                <a:lnTo>
                  <a:pt x="107970" y="1438587"/>
                </a:lnTo>
                <a:lnTo>
                  <a:pt x="104995" y="1485008"/>
                </a:lnTo>
                <a:lnTo>
                  <a:pt x="97791" y="1531085"/>
                </a:lnTo>
                <a:lnTo>
                  <a:pt x="91555" y="1559881"/>
                </a:lnTo>
                <a:lnTo>
                  <a:pt x="79966" y="1603085"/>
                </a:lnTo>
                <a:lnTo>
                  <a:pt x="64166" y="1644163"/>
                </a:lnTo>
                <a:lnTo>
                  <a:pt x="81525" y="1644163"/>
                </a:lnTo>
                <a:lnTo>
                  <a:pt x="107094" y="1569596"/>
                </a:lnTo>
                <a:lnTo>
                  <a:pt x="120330" y="1497275"/>
                </a:lnTo>
                <a:lnTo>
                  <a:pt x="122092" y="1460542"/>
                </a:lnTo>
                <a:lnTo>
                  <a:pt x="121274" y="1423686"/>
                </a:lnTo>
                <a:lnTo>
                  <a:pt x="113961" y="1334280"/>
                </a:lnTo>
                <a:lnTo>
                  <a:pt x="106909" y="1282235"/>
                </a:lnTo>
                <a:lnTo>
                  <a:pt x="98415" y="1230350"/>
                </a:lnTo>
                <a:lnTo>
                  <a:pt x="89089" y="1178629"/>
                </a:lnTo>
                <a:lnTo>
                  <a:pt x="79541" y="1127072"/>
                </a:lnTo>
                <a:lnTo>
                  <a:pt x="70439" y="1076800"/>
                </a:lnTo>
                <a:lnTo>
                  <a:pt x="61601" y="1026272"/>
                </a:lnTo>
                <a:lnTo>
                  <a:pt x="53122" y="975525"/>
                </a:lnTo>
                <a:lnTo>
                  <a:pt x="45100" y="924593"/>
                </a:lnTo>
                <a:lnTo>
                  <a:pt x="37631" y="873513"/>
                </a:lnTo>
                <a:lnTo>
                  <a:pt x="30811" y="822320"/>
                </a:lnTo>
                <a:lnTo>
                  <a:pt x="24738" y="771049"/>
                </a:lnTo>
                <a:lnTo>
                  <a:pt x="19507" y="719735"/>
                </a:lnTo>
                <a:lnTo>
                  <a:pt x="15215" y="668415"/>
                </a:lnTo>
                <a:lnTo>
                  <a:pt x="11959" y="617123"/>
                </a:lnTo>
                <a:lnTo>
                  <a:pt x="9836" y="565895"/>
                </a:lnTo>
                <a:lnTo>
                  <a:pt x="8942" y="514767"/>
                </a:lnTo>
                <a:lnTo>
                  <a:pt x="9428" y="469767"/>
                </a:lnTo>
                <a:lnTo>
                  <a:pt x="11611" y="423269"/>
                </a:lnTo>
                <a:lnTo>
                  <a:pt x="15931" y="375993"/>
                </a:lnTo>
                <a:lnTo>
                  <a:pt x="22830" y="328658"/>
                </a:lnTo>
                <a:lnTo>
                  <a:pt x="32747" y="281983"/>
                </a:lnTo>
                <a:lnTo>
                  <a:pt x="46085" y="236815"/>
                </a:lnTo>
                <a:lnTo>
                  <a:pt x="63397" y="193491"/>
                </a:lnTo>
                <a:lnTo>
                  <a:pt x="85012" y="153112"/>
                </a:lnTo>
                <a:lnTo>
                  <a:pt x="111406" y="116271"/>
                </a:lnTo>
                <a:lnTo>
                  <a:pt x="143021" y="83686"/>
                </a:lnTo>
                <a:lnTo>
                  <a:pt x="180297" y="56076"/>
                </a:lnTo>
                <a:lnTo>
                  <a:pt x="223673" y="34161"/>
                </a:lnTo>
                <a:lnTo>
                  <a:pt x="260636" y="21719"/>
                </a:lnTo>
                <a:lnTo>
                  <a:pt x="300102" y="13350"/>
                </a:lnTo>
                <a:lnTo>
                  <a:pt x="340206" y="9942"/>
                </a:lnTo>
                <a:lnTo>
                  <a:pt x="401273" y="9942"/>
                </a:lnTo>
                <a:lnTo>
                  <a:pt x="392432" y="5882"/>
                </a:lnTo>
                <a:lnTo>
                  <a:pt x="349199" y="0"/>
                </a:lnTo>
                <a:close/>
              </a:path>
              <a:path w="487044" h="1644650">
                <a:moveTo>
                  <a:pt x="281290" y="137878"/>
                </a:moveTo>
                <a:lnTo>
                  <a:pt x="252447" y="144872"/>
                </a:lnTo>
                <a:lnTo>
                  <a:pt x="227387" y="162569"/>
                </a:lnTo>
                <a:lnTo>
                  <a:pt x="208522" y="187361"/>
                </a:lnTo>
                <a:lnTo>
                  <a:pt x="200010" y="213436"/>
                </a:lnTo>
                <a:lnTo>
                  <a:pt x="200649" y="236815"/>
                </a:lnTo>
                <a:lnTo>
                  <a:pt x="221883" y="290587"/>
                </a:lnTo>
                <a:lnTo>
                  <a:pt x="252319" y="322838"/>
                </a:lnTo>
                <a:lnTo>
                  <a:pt x="288741" y="342232"/>
                </a:lnTo>
                <a:lnTo>
                  <a:pt x="328353" y="349051"/>
                </a:lnTo>
                <a:lnTo>
                  <a:pt x="368359" y="343577"/>
                </a:lnTo>
                <a:lnTo>
                  <a:pt x="374388" y="340773"/>
                </a:lnTo>
                <a:lnTo>
                  <a:pt x="350907" y="340773"/>
                </a:lnTo>
                <a:lnTo>
                  <a:pt x="309195" y="339621"/>
                </a:lnTo>
                <a:lnTo>
                  <a:pt x="270119" y="323460"/>
                </a:lnTo>
                <a:lnTo>
                  <a:pt x="238209" y="294266"/>
                </a:lnTo>
                <a:lnTo>
                  <a:pt x="218223" y="256457"/>
                </a:lnTo>
                <a:lnTo>
                  <a:pt x="214923" y="214450"/>
                </a:lnTo>
                <a:lnTo>
                  <a:pt x="224150" y="190351"/>
                </a:lnTo>
                <a:lnTo>
                  <a:pt x="241941" y="170206"/>
                </a:lnTo>
                <a:lnTo>
                  <a:pt x="265120" y="157297"/>
                </a:lnTo>
                <a:lnTo>
                  <a:pt x="290513" y="154900"/>
                </a:lnTo>
                <a:lnTo>
                  <a:pt x="322093" y="154900"/>
                </a:lnTo>
                <a:lnTo>
                  <a:pt x="311507" y="145197"/>
                </a:lnTo>
                <a:lnTo>
                  <a:pt x="281290" y="137878"/>
                </a:lnTo>
                <a:close/>
              </a:path>
              <a:path w="487044" h="1644650">
                <a:moveTo>
                  <a:pt x="401273" y="9942"/>
                </a:moveTo>
                <a:lnTo>
                  <a:pt x="340206" y="9942"/>
                </a:lnTo>
                <a:lnTo>
                  <a:pt x="379083" y="12380"/>
                </a:lnTo>
                <a:lnTo>
                  <a:pt x="415197" y="25062"/>
                </a:lnTo>
                <a:lnTo>
                  <a:pt x="443501" y="48874"/>
                </a:lnTo>
                <a:lnTo>
                  <a:pt x="463780" y="80496"/>
                </a:lnTo>
                <a:lnTo>
                  <a:pt x="475819" y="116609"/>
                </a:lnTo>
                <a:lnTo>
                  <a:pt x="479421" y="155375"/>
                </a:lnTo>
                <a:lnTo>
                  <a:pt x="475030" y="196212"/>
                </a:lnTo>
                <a:lnTo>
                  <a:pt x="463152" y="236529"/>
                </a:lnTo>
                <a:lnTo>
                  <a:pt x="444295" y="273735"/>
                </a:lnTo>
                <a:lnTo>
                  <a:pt x="418963" y="305239"/>
                </a:lnTo>
                <a:lnTo>
                  <a:pt x="387665" y="328448"/>
                </a:lnTo>
                <a:lnTo>
                  <a:pt x="350907" y="340773"/>
                </a:lnTo>
                <a:lnTo>
                  <a:pt x="374388" y="340773"/>
                </a:lnTo>
                <a:lnTo>
                  <a:pt x="438367" y="296873"/>
                </a:lnTo>
                <a:lnTo>
                  <a:pt x="464951" y="254200"/>
                </a:lnTo>
                <a:lnTo>
                  <a:pt x="481260" y="204892"/>
                </a:lnTo>
                <a:lnTo>
                  <a:pt x="486448" y="152736"/>
                </a:lnTo>
                <a:lnTo>
                  <a:pt x="479671" y="101523"/>
                </a:lnTo>
                <a:lnTo>
                  <a:pt x="460084" y="55040"/>
                </a:lnTo>
                <a:lnTo>
                  <a:pt x="430466" y="23347"/>
                </a:lnTo>
                <a:lnTo>
                  <a:pt x="401273" y="9942"/>
                </a:lnTo>
                <a:close/>
              </a:path>
              <a:path w="487044" h="1644650">
                <a:moveTo>
                  <a:pt x="271559" y="199042"/>
                </a:moveTo>
                <a:lnTo>
                  <a:pt x="267514" y="201255"/>
                </a:lnTo>
                <a:lnTo>
                  <a:pt x="261900" y="210009"/>
                </a:lnTo>
                <a:lnTo>
                  <a:pt x="258371" y="220108"/>
                </a:lnTo>
                <a:lnTo>
                  <a:pt x="258979" y="230112"/>
                </a:lnTo>
                <a:lnTo>
                  <a:pt x="265774" y="238580"/>
                </a:lnTo>
                <a:lnTo>
                  <a:pt x="279047" y="244803"/>
                </a:lnTo>
                <a:lnTo>
                  <a:pt x="292425" y="246027"/>
                </a:lnTo>
                <a:lnTo>
                  <a:pt x="305793" y="243086"/>
                </a:lnTo>
                <a:lnTo>
                  <a:pt x="319038" y="236815"/>
                </a:lnTo>
                <a:lnTo>
                  <a:pt x="324181" y="231152"/>
                </a:lnTo>
                <a:lnTo>
                  <a:pt x="281517" y="231152"/>
                </a:lnTo>
                <a:lnTo>
                  <a:pt x="271180" y="225284"/>
                </a:lnTo>
                <a:lnTo>
                  <a:pt x="276543" y="208926"/>
                </a:lnTo>
                <a:lnTo>
                  <a:pt x="277678" y="204294"/>
                </a:lnTo>
                <a:lnTo>
                  <a:pt x="275481" y="200528"/>
                </a:lnTo>
                <a:lnTo>
                  <a:pt x="271559" y="199042"/>
                </a:lnTo>
                <a:close/>
              </a:path>
              <a:path w="487044" h="1644650">
                <a:moveTo>
                  <a:pt x="322093" y="154900"/>
                </a:moveTo>
                <a:lnTo>
                  <a:pt x="290513" y="154900"/>
                </a:lnTo>
                <a:lnTo>
                  <a:pt x="303446" y="159599"/>
                </a:lnTo>
                <a:lnTo>
                  <a:pt x="313962" y="168446"/>
                </a:lnTo>
                <a:lnTo>
                  <a:pt x="321505" y="180048"/>
                </a:lnTo>
                <a:lnTo>
                  <a:pt x="325515" y="193013"/>
                </a:lnTo>
                <a:lnTo>
                  <a:pt x="325349" y="202328"/>
                </a:lnTo>
                <a:lnTo>
                  <a:pt x="297848" y="229812"/>
                </a:lnTo>
                <a:lnTo>
                  <a:pt x="281517" y="231152"/>
                </a:lnTo>
                <a:lnTo>
                  <a:pt x="324181" y="231152"/>
                </a:lnTo>
                <a:lnTo>
                  <a:pt x="337826" y="216131"/>
                </a:lnTo>
                <a:lnTo>
                  <a:pt x="341471" y="189749"/>
                </a:lnTo>
                <a:lnTo>
                  <a:pt x="332016" y="163995"/>
                </a:lnTo>
                <a:lnTo>
                  <a:pt x="322093" y="15490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974866" y="7459891"/>
            <a:ext cx="474980" cy="606425"/>
          </a:xfrm>
          <a:custGeom>
            <a:avLst/>
            <a:gdLst/>
            <a:ahLst/>
            <a:cxnLst/>
            <a:rect l="l" t="t" r="r" b="b"/>
            <a:pathLst>
              <a:path w="474980" h="606425">
                <a:moveTo>
                  <a:pt x="402283" y="431876"/>
                </a:moveTo>
                <a:lnTo>
                  <a:pt x="364032" y="431876"/>
                </a:lnTo>
                <a:lnTo>
                  <a:pt x="370429" y="433421"/>
                </a:lnTo>
                <a:lnTo>
                  <a:pt x="376542" y="437629"/>
                </a:lnTo>
                <a:lnTo>
                  <a:pt x="403806" y="471027"/>
                </a:lnTo>
                <a:lnTo>
                  <a:pt x="430671" y="526788"/>
                </a:lnTo>
                <a:lnTo>
                  <a:pt x="441345" y="571179"/>
                </a:lnTo>
                <a:lnTo>
                  <a:pt x="443047" y="581359"/>
                </a:lnTo>
                <a:lnTo>
                  <a:pt x="446038" y="590318"/>
                </a:lnTo>
                <a:lnTo>
                  <a:pt x="451637" y="597395"/>
                </a:lnTo>
                <a:lnTo>
                  <a:pt x="455828" y="600760"/>
                </a:lnTo>
                <a:lnTo>
                  <a:pt x="465518" y="606412"/>
                </a:lnTo>
                <a:lnTo>
                  <a:pt x="471804" y="603110"/>
                </a:lnTo>
                <a:lnTo>
                  <a:pt x="474789" y="597005"/>
                </a:lnTo>
                <a:lnTo>
                  <a:pt x="474495" y="586055"/>
                </a:lnTo>
                <a:lnTo>
                  <a:pt x="472342" y="573336"/>
                </a:lnTo>
                <a:lnTo>
                  <a:pt x="469747" y="561924"/>
                </a:lnTo>
                <a:lnTo>
                  <a:pt x="452224" y="509520"/>
                </a:lnTo>
                <a:lnTo>
                  <a:pt x="428739" y="466399"/>
                </a:lnTo>
                <a:lnTo>
                  <a:pt x="402283" y="431876"/>
                </a:lnTo>
                <a:close/>
              </a:path>
              <a:path w="474980" h="606425">
                <a:moveTo>
                  <a:pt x="60451" y="0"/>
                </a:moveTo>
                <a:lnTo>
                  <a:pt x="62522" y="10807"/>
                </a:lnTo>
                <a:lnTo>
                  <a:pt x="63347" y="18643"/>
                </a:lnTo>
                <a:lnTo>
                  <a:pt x="64320" y="32438"/>
                </a:lnTo>
                <a:lnTo>
                  <a:pt x="64375" y="50463"/>
                </a:lnTo>
                <a:lnTo>
                  <a:pt x="64296" y="77330"/>
                </a:lnTo>
                <a:lnTo>
                  <a:pt x="64422" y="87823"/>
                </a:lnTo>
                <a:lnTo>
                  <a:pt x="70904" y="142328"/>
                </a:lnTo>
                <a:lnTo>
                  <a:pt x="90284" y="194389"/>
                </a:lnTo>
                <a:lnTo>
                  <a:pt x="116065" y="235534"/>
                </a:lnTo>
                <a:lnTo>
                  <a:pt x="128625" y="249288"/>
                </a:lnTo>
                <a:lnTo>
                  <a:pt x="136486" y="258000"/>
                </a:lnTo>
                <a:lnTo>
                  <a:pt x="136690" y="263702"/>
                </a:lnTo>
                <a:lnTo>
                  <a:pt x="123507" y="264134"/>
                </a:lnTo>
                <a:lnTo>
                  <a:pt x="116293" y="265252"/>
                </a:lnTo>
                <a:lnTo>
                  <a:pt x="58042" y="283918"/>
                </a:lnTo>
                <a:lnTo>
                  <a:pt x="13334" y="313613"/>
                </a:lnTo>
                <a:lnTo>
                  <a:pt x="9893" y="316661"/>
                </a:lnTo>
                <a:lnTo>
                  <a:pt x="0" y="324840"/>
                </a:lnTo>
                <a:lnTo>
                  <a:pt x="9448" y="329425"/>
                </a:lnTo>
                <a:lnTo>
                  <a:pt x="16471" y="330873"/>
                </a:lnTo>
                <a:lnTo>
                  <a:pt x="18554" y="331622"/>
                </a:lnTo>
                <a:lnTo>
                  <a:pt x="28154" y="336175"/>
                </a:lnTo>
                <a:lnTo>
                  <a:pt x="37395" y="342290"/>
                </a:lnTo>
                <a:lnTo>
                  <a:pt x="46226" y="349167"/>
                </a:lnTo>
                <a:lnTo>
                  <a:pt x="71602" y="369966"/>
                </a:lnTo>
                <a:lnTo>
                  <a:pt x="80129" y="376909"/>
                </a:lnTo>
                <a:lnTo>
                  <a:pt x="124626" y="407758"/>
                </a:lnTo>
                <a:lnTo>
                  <a:pt x="164312" y="426008"/>
                </a:lnTo>
                <a:lnTo>
                  <a:pt x="208597" y="436956"/>
                </a:lnTo>
                <a:lnTo>
                  <a:pt x="256743" y="441020"/>
                </a:lnTo>
                <a:lnTo>
                  <a:pt x="269758" y="440407"/>
                </a:lnTo>
                <a:lnTo>
                  <a:pt x="296112" y="438723"/>
                </a:lnTo>
                <a:lnTo>
                  <a:pt x="316231" y="437629"/>
                </a:lnTo>
                <a:lnTo>
                  <a:pt x="322934" y="437070"/>
                </a:lnTo>
                <a:lnTo>
                  <a:pt x="336549" y="435711"/>
                </a:lnTo>
                <a:lnTo>
                  <a:pt x="343256" y="434785"/>
                </a:lnTo>
                <a:lnTo>
                  <a:pt x="350096" y="433598"/>
                </a:lnTo>
                <a:lnTo>
                  <a:pt x="357032" y="432509"/>
                </a:lnTo>
                <a:lnTo>
                  <a:pt x="364032" y="431876"/>
                </a:lnTo>
                <a:lnTo>
                  <a:pt x="402283" y="431876"/>
                </a:lnTo>
                <a:lnTo>
                  <a:pt x="401167" y="430420"/>
                </a:lnTo>
                <a:lnTo>
                  <a:pt x="371386" y="399440"/>
                </a:lnTo>
                <a:lnTo>
                  <a:pt x="358798" y="387959"/>
                </a:lnTo>
                <a:lnTo>
                  <a:pt x="346103" y="377367"/>
                </a:lnTo>
                <a:lnTo>
                  <a:pt x="319430" y="356209"/>
                </a:lnTo>
                <a:lnTo>
                  <a:pt x="291125" y="331513"/>
                </a:lnTo>
                <a:lnTo>
                  <a:pt x="243979" y="280041"/>
                </a:lnTo>
                <a:lnTo>
                  <a:pt x="203794" y="226782"/>
                </a:lnTo>
                <a:lnTo>
                  <a:pt x="168380" y="174208"/>
                </a:lnTo>
                <a:lnTo>
                  <a:pt x="146881" y="139953"/>
                </a:lnTo>
                <a:lnTo>
                  <a:pt x="135547" y="118420"/>
                </a:lnTo>
                <a:lnTo>
                  <a:pt x="135737" y="114642"/>
                </a:lnTo>
                <a:lnTo>
                  <a:pt x="258059" y="114642"/>
                </a:lnTo>
                <a:lnTo>
                  <a:pt x="249777" y="106864"/>
                </a:lnTo>
                <a:lnTo>
                  <a:pt x="223239" y="89334"/>
                </a:lnTo>
                <a:lnTo>
                  <a:pt x="194576" y="75234"/>
                </a:lnTo>
                <a:lnTo>
                  <a:pt x="177897" y="67471"/>
                </a:lnTo>
                <a:lnTo>
                  <a:pt x="161182" y="59010"/>
                </a:lnTo>
                <a:lnTo>
                  <a:pt x="144666" y="50463"/>
                </a:lnTo>
                <a:lnTo>
                  <a:pt x="116274" y="36284"/>
                </a:lnTo>
                <a:lnTo>
                  <a:pt x="104492" y="29732"/>
                </a:lnTo>
                <a:lnTo>
                  <a:pt x="93000" y="22496"/>
                </a:lnTo>
                <a:lnTo>
                  <a:pt x="81559" y="14287"/>
                </a:lnTo>
                <a:lnTo>
                  <a:pt x="77355" y="11061"/>
                </a:lnTo>
                <a:lnTo>
                  <a:pt x="69900" y="4267"/>
                </a:lnTo>
                <a:lnTo>
                  <a:pt x="65925" y="2438"/>
                </a:lnTo>
                <a:lnTo>
                  <a:pt x="60451" y="0"/>
                </a:lnTo>
                <a:close/>
              </a:path>
              <a:path w="474980" h="606425">
                <a:moveTo>
                  <a:pt x="258059" y="114642"/>
                </a:moveTo>
                <a:lnTo>
                  <a:pt x="135737" y="114642"/>
                </a:lnTo>
                <a:lnTo>
                  <a:pt x="143478" y="119759"/>
                </a:lnTo>
                <a:lnTo>
                  <a:pt x="151982" y="128208"/>
                </a:lnTo>
                <a:lnTo>
                  <a:pt x="159231" y="136554"/>
                </a:lnTo>
                <a:lnTo>
                  <a:pt x="163207" y="141363"/>
                </a:lnTo>
                <a:lnTo>
                  <a:pt x="187888" y="169538"/>
                </a:lnTo>
                <a:lnTo>
                  <a:pt x="197628" y="181279"/>
                </a:lnTo>
                <a:lnTo>
                  <a:pt x="208025" y="194779"/>
                </a:lnTo>
                <a:lnTo>
                  <a:pt x="238264" y="232004"/>
                </a:lnTo>
                <a:lnTo>
                  <a:pt x="269057" y="265101"/>
                </a:lnTo>
                <a:lnTo>
                  <a:pt x="300442" y="296962"/>
                </a:lnTo>
                <a:lnTo>
                  <a:pt x="332460" y="330479"/>
                </a:lnTo>
                <a:lnTo>
                  <a:pt x="365357" y="367219"/>
                </a:lnTo>
                <a:lnTo>
                  <a:pt x="381165" y="387781"/>
                </a:lnTo>
                <a:lnTo>
                  <a:pt x="388162" y="394373"/>
                </a:lnTo>
                <a:lnTo>
                  <a:pt x="422602" y="358655"/>
                </a:lnTo>
                <a:lnTo>
                  <a:pt x="439098" y="312534"/>
                </a:lnTo>
                <a:lnTo>
                  <a:pt x="445360" y="270510"/>
                </a:lnTo>
                <a:lnTo>
                  <a:pt x="444766" y="248196"/>
                </a:lnTo>
                <a:lnTo>
                  <a:pt x="440873" y="223184"/>
                </a:lnTo>
                <a:lnTo>
                  <a:pt x="434489" y="198170"/>
                </a:lnTo>
                <a:lnTo>
                  <a:pt x="426414" y="173918"/>
                </a:lnTo>
                <a:lnTo>
                  <a:pt x="426242" y="173481"/>
                </a:lnTo>
                <a:lnTo>
                  <a:pt x="302780" y="173481"/>
                </a:lnTo>
                <a:lnTo>
                  <a:pt x="296710" y="162483"/>
                </a:lnTo>
                <a:lnTo>
                  <a:pt x="294004" y="157772"/>
                </a:lnTo>
                <a:lnTo>
                  <a:pt x="273572" y="129212"/>
                </a:lnTo>
                <a:lnTo>
                  <a:pt x="258059" y="114642"/>
                </a:lnTo>
                <a:close/>
              </a:path>
              <a:path w="474980" h="606425">
                <a:moveTo>
                  <a:pt x="377951" y="60807"/>
                </a:moveTo>
                <a:lnTo>
                  <a:pt x="370420" y="68529"/>
                </a:lnTo>
                <a:lnTo>
                  <a:pt x="366839" y="71640"/>
                </a:lnTo>
                <a:lnTo>
                  <a:pt x="357552" y="80634"/>
                </a:lnTo>
                <a:lnTo>
                  <a:pt x="334149" y="111086"/>
                </a:lnTo>
                <a:lnTo>
                  <a:pt x="313766" y="158089"/>
                </a:lnTo>
                <a:lnTo>
                  <a:pt x="312559" y="162763"/>
                </a:lnTo>
                <a:lnTo>
                  <a:pt x="309473" y="172834"/>
                </a:lnTo>
                <a:lnTo>
                  <a:pt x="302780" y="173481"/>
                </a:lnTo>
                <a:lnTo>
                  <a:pt x="426242" y="173481"/>
                </a:lnTo>
                <a:lnTo>
                  <a:pt x="417448" y="151193"/>
                </a:lnTo>
                <a:lnTo>
                  <a:pt x="410921" y="136060"/>
                </a:lnTo>
                <a:lnTo>
                  <a:pt x="403939" y="119759"/>
                </a:lnTo>
                <a:lnTo>
                  <a:pt x="397148" y="102549"/>
                </a:lnTo>
                <a:lnTo>
                  <a:pt x="390842" y="83794"/>
                </a:lnTo>
                <a:lnTo>
                  <a:pt x="388899" y="77330"/>
                </a:lnTo>
                <a:lnTo>
                  <a:pt x="385660" y="62509"/>
                </a:lnTo>
                <a:lnTo>
                  <a:pt x="377951" y="60807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5693" y="716067"/>
            <a:ext cx="359410" cy="440690"/>
          </a:xfrm>
          <a:custGeom>
            <a:avLst/>
            <a:gdLst/>
            <a:ahLst/>
            <a:cxnLst/>
            <a:rect l="l" t="t" r="r" b="b"/>
            <a:pathLst>
              <a:path w="359410" h="440690">
                <a:moveTo>
                  <a:pt x="78168" y="40284"/>
                </a:moveTo>
                <a:lnTo>
                  <a:pt x="77503" y="46735"/>
                </a:lnTo>
                <a:lnTo>
                  <a:pt x="77381" y="48133"/>
                </a:lnTo>
                <a:lnTo>
                  <a:pt x="78143" y="53301"/>
                </a:lnTo>
                <a:lnTo>
                  <a:pt x="78155" y="54940"/>
                </a:lnTo>
                <a:lnTo>
                  <a:pt x="67616" y="93943"/>
                </a:lnTo>
                <a:lnTo>
                  <a:pt x="64879" y="101657"/>
                </a:lnTo>
                <a:lnTo>
                  <a:pt x="62202" y="109361"/>
                </a:lnTo>
                <a:lnTo>
                  <a:pt x="51992" y="148213"/>
                </a:lnTo>
                <a:lnTo>
                  <a:pt x="49412" y="182844"/>
                </a:lnTo>
                <a:lnTo>
                  <a:pt x="49602" y="188980"/>
                </a:lnTo>
                <a:lnTo>
                  <a:pt x="56788" y="231446"/>
                </a:lnTo>
                <a:lnTo>
                  <a:pt x="73909" y="275628"/>
                </a:lnTo>
                <a:lnTo>
                  <a:pt x="77838" y="284860"/>
                </a:lnTo>
                <a:lnTo>
                  <a:pt x="80314" y="290880"/>
                </a:lnTo>
                <a:lnTo>
                  <a:pt x="83324" y="296913"/>
                </a:lnTo>
                <a:lnTo>
                  <a:pt x="86271" y="303060"/>
                </a:lnTo>
                <a:lnTo>
                  <a:pt x="89154" y="308990"/>
                </a:lnTo>
                <a:lnTo>
                  <a:pt x="93281" y="314820"/>
                </a:lnTo>
                <a:lnTo>
                  <a:pt x="96226" y="321995"/>
                </a:lnTo>
                <a:lnTo>
                  <a:pt x="98323" y="327177"/>
                </a:lnTo>
                <a:lnTo>
                  <a:pt x="93256" y="335711"/>
                </a:lnTo>
                <a:lnTo>
                  <a:pt x="90131" y="341299"/>
                </a:lnTo>
                <a:lnTo>
                  <a:pt x="64319" y="375823"/>
                </a:lnTo>
                <a:lnTo>
                  <a:pt x="25476" y="406565"/>
                </a:lnTo>
                <a:lnTo>
                  <a:pt x="11758" y="414266"/>
                </a:lnTo>
                <a:lnTo>
                  <a:pt x="6272" y="418621"/>
                </a:lnTo>
                <a:lnTo>
                  <a:pt x="2755" y="424319"/>
                </a:lnTo>
                <a:lnTo>
                  <a:pt x="1473" y="428104"/>
                </a:lnTo>
                <a:lnTo>
                  <a:pt x="0" y="436295"/>
                </a:lnTo>
                <a:lnTo>
                  <a:pt x="3886" y="439826"/>
                </a:lnTo>
                <a:lnTo>
                  <a:pt x="8904" y="440356"/>
                </a:lnTo>
                <a:lnTo>
                  <a:pt x="16463" y="437373"/>
                </a:lnTo>
                <a:lnTo>
                  <a:pt x="64169" y="402427"/>
                </a:lnTo>
                <a:lnTo>
                  <a:pt x="106364" y="346766"/>
                </a:lnTo>
                <a:lnTo>
                  <a:pt x="125199" y="306499"/>
                </a:lnTo>
                <a:lnTo>
                  <a:pt x="137363" y="270941"/>
                </a:lnTo>
                <a:lnTo>
                  <a:pt x="147395" y="244947"/>
                </a:lnTo>
                <a:lnTo>
                  <a:pt x="171317" y="199020"/>
                </a:lnTo>
                <a:lnTo>
                  <a:pt x="198251" y="157492"/>
                </a:lnTo>
                <a:lnTo>
                  <a:pt x="225454" y="120078"/>
                </a:lnTo>
                <a:lnTo>
                  <a:pt x="155473" y="120078"/>
                </a:lnTo>
                <a:lnTo>
                  <a:pt x="136368" y="86792"/>
                </a:lnTo>
                <a:lnTo>
                  <a:pt x="105432" y="56998"/>
                </a:lnTo>
                <a:lnTo>
                  <a:pt x="86385" y="45110"/>
                </a:lnTo>
                <a:lnTo>
                  <a:pt x="78168" y="40284"/>
                </a:lnTo>
                <a:close/>
              </a:path>
              <a:path w="359410" h="440690">
                <a:moveTo>
                  <a:pt x="304870" y="81584"/>
                </a:moveTo>
                <a:lnTo>
                  <a:pt x="259156" y="81584"/>
                </a:lnTo>
                <a:lnTo>
                  <a:pt x="257556" y="88280"/>
                </a:lnTo>
                <a:lnTo>
                  <a:pt x="253822" y="96351"/>
                </a:lnTo>
                <a:lnTo>
                  <a:pt x="249840" y="103523"/>
                </a:lnTo>
                <a:lnTo>
                  <a:pt x="247497" y="107518"/>
                </a:lnTo>
                <a:lnTo>
                  <a:pt x="240056" y="121121"/>
                </a:lnTo>
                <a:lnTo>
                  <a:pt x="234121" y="131867"/>
                </a:lnTo>
                <a:lnTo>
                  <a:pt x="228409" y="141636"/>
                </a:lnTo>
                <a:lnTo>
                  <a:pt x="221640" y="152311"/>
                </a:lnTo>
                <a:lnTo>
                  <a:pt x="203358" y="182844"/>
                </a:lnTo>
                <a:lnTo>
                  <a:pt x="187974" y="212966"/>
                </a:lnTo>
                <a:lnTo>
                  <a:pt x="173843" y="242681"/>
                </a:lnTo>
                <a:lnTo>
                  <a:pt x="158597" y="273507"/>
                </a:lnTo>
                <a:lnTo>
                  <a:pt x="133515" y="318211"/>
                </a:lnTo>
                <a:lnTo>
                  <a:pt x="131013" y="321995"/>
                </a:lnTo>
                <a:lnTo>
                  <a:pt x="128193" y="328548"/>
                </a:lnTo>
                <a:lnTo>
                  <a:pt x="129705" y="331736"/>
                </a:lnTo>
                <a:lnTo>
                  <a:pt x="131292" y="335152"/>
                </a:lnTo>
                <a:lnTo>
                  <a:pt x="136753" y="338162"/>
                </a:lnTo>
                <a:lnTo>
                  <a:pt x="140677" y="339229"/>
                </a:lnTo>
                <a:lnTo>
                  <a:pt x="151265" y="341774"/>
                </a:lnTo>
                <a:lnTo>
                  <a:pt x="161829" y="343501"/>
                </a:lnTo>
                <a:lnTo>
                  <a:pt x="172460" y="344378"/>
                </a:lnTo>
                <a:lnTo>
                  <a:pt x="183248" y="344373"/>
                </a:lnTo>
                <a:lnTo>
                  <a:pt x="229064" y="336999"/>
                </a:lnTo>
                <a:lnTo>
                  <a:pt x="276736" y="311064"/>
                </a:lnTo>
                <a:lnTo>
                  <a:pt x="323561" y="269946"/>
                </a:lnTo>
                <a:lnTo>
                  <a:pt x="333925" y="260766"/>
                </a:lnTo>
                <a:lnTo>
                  <a:pt x="345401" y="251612"/>
                </a:lnTo>
                <a:lnTo>
                  <a:pt x="349415" y="248615"/>
                </a:lnTo>
                <a:lnTo>
                  <a:pt x="358927" y="242595"/>
                </a:lnTo>
                <a:lnTo>
                  <a:pt x="358165" y="236791"/>
                </a:lnTo>
                <a:lnTo>
                  <a:pt x="350862" y="233502"/>
                </a:lnTo>
                <a:lnTo>
                  <a:pt x="347776" y="231787"/>
                </a:lnTo>
                <a:lnTo>
                  <a:pt x="339155" y="227598"/>
                </a:lnTo>
                <a:lnTo>
                  <a:pt x="330225" y="224132"/>
                </a:lnTo>
                <a:lnTo>
                  <a:pt x="321123" y="221300"/>
                </a:lnTo>
                <a:lnTo>
                  <a:pt x="311988" y="219011"/>
                </a:lnTo>
                <a:lnTo>
                  <a:pt x="303656" y="217474"/>
                </a:lnTo>
                <a:lnTo>
                  <a:pt x="262674" y="217474"/>
                </a:lnTo>
                <a:lnTo>
                  <a:pt x="260527" y="212966"/>
                </a:lnTo>
                <a:lnTo>
                  <a:pt x="283975" y="181380"/>
                </a:lnTo>
                <a:lnTo>
                  <a:pt x="299004" y="136172"/>
                </a:lnTo>
                <a:lnTo>
                  <a:pt x="302746" y="99010"/>
                </a:lnTo>
                <a:lnTo>
                  <a:pt x="304403" y="85207"/>
                </a:lnTo>
                <a:lnTo>
                  <a:pt x="304870" y="81584"/>
                </a:lnTo>
                <a:close/>
              </a:path>
              <a:path w="359410" h="440690">
                <a:moveTo>
                  <a:pt x="284066" y="216171"/>
                </a:moveTo>
                <a:lnTo>
                  <a:pt x="274053" y="216725"/>
                </a:lnTo>
                <a:lnTo>
                  <a:pt x="270484" y="217068"/>
                </a:lnTo>
                <a:lnTo>
                  <a:pt x="262674" y="217474"/>
                </a:lnTo>
                <a:lnTo>
                  <a:pt x="303656" y="217474"/>
                </a:lnTo>
                <a:lnTo>
                  <a:pt x="303060" y="217364"/>
                </a:lnTo>
                <a:lnTo>
                  <a:pt x="293744" y="216401"/>
                </a:lnTo>
                <a:lnTo>
                  <a:pt x="284066" y="216171"/>
                </a:lnTo>
                <a:close/>
              </a:path>
              <a:path w="359410" h="440690">
                <a:moveTo>
                  <a:pt x="319989" y="0"/>
                </a:moveTo>
                <a:lnTo>
                  <a:pt x="280801" y="17271"/>
                </a:lnTo>
                <a:lnTo>
                  <a:pt x="271995" y="20434"/>
                </a:lnTo>
                <a:lnTo>
                  <a:pt x="235352" y="35943"/>
                </a:lnTo>
                <a:lnTo>
                  <a:pt x="192031" y="70130"/>
                </a:lnTo>
                <a:lnTo>
                  <a:pt x="167937" y="101657"/>
                </a:lnTo>
                <a:lnTo>
                  <a:pt x="163487" y="110794"/>
                </a:lnTo>
                <a:lnTo>
                  <a:pt x="159410" y="118490"/>
                </a:lnTo>
                <a:lnTo>
                  <a:pt x="155473" y="120078"/>
                </a:lnTo>
                <a:lnTo>
                  <a:pt x="225454" y="120078"/>
                </a:lnTo>
                <a:lnTo>
                  <a:pt x="240931" y="99974"/>
                </a:lnTo>
                <a:lnTo>
                  <a:pt x="244340" y="95775"/>
                </a:lnTo>
                <a:lnTo>
                  <a:pt x="250529" y="88531"/>
                </a:lnTo>
                <a:lnTo>
                  <a:pt x="256476" y="82411"/>
                </a:lnTo>
                <a:lnTo>
                  <a:pt x="259156" y="81584"/>
                </a:lnTo>
                <a:lnTo>
                  <a:pt x="304870" y="81584"/>
                </a:lnTo>
                <a:lnTo>
                  <a:pt x="306328" y="70130"/>
                </a:lnTo>
                <a:lnTo>
                  <a:pt x="312554" y="28412"/>
                </a:lnTo>
                <a:lnTo>
                  <a:pt x="319405" y="7670"/>
                </a:lnTo>
                <a:lnTo>
                  <a:pt x="319688" y="4190"/>
                </a:lnTo>
                <a:lnTo>
                  <a:pt x="31998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829372" y="937650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15258" y="961035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75461" y="979685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31276" y="992992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736435" y="1007876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891622" y="1019401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571941" y="1047117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620062" y="1071665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61060" y="1087434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25019" y="1107716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763692" y="1123376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10630" y="1181905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560258" y="1196066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916757" y="1195241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5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5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084407" y="1212241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653868" y="1239017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898927" y="1250431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90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847104" y="1271963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40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759737" y="1277545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4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610195" y="1316087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17424" y="1351921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5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907810" y="1422384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743766" y="1415688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32630" y="7616466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4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5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19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2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4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3054" y="7020183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2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69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6"/>
                </a:lnTo>
                <a:lnTo>
                  <a:pt x="258115" y="274446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1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7"/>
                </a:lnTo>
                <a:lnTo>
                  <a:pt x="222369" y="242985"/>
                </a:lnTo>
                <a:lnTo>
                  <a:pt x="223865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6"/>
                </a:lnTo>
                <a:lnTo>
                  <a:pt x="456564" y="274446"/>
                </a:lnTo>
                <a:lnTo>
                  <a:pt x="453149" y="271094"/>
                </a:lnTo>
                <a:lnTo>
                  <a:pt x="434629" y="261626"/>
                </a:lnTo>
                <a:lnTo>
                  <a:pt x="412657" y="255463"/>
                </a:lnTo>
                <a:lnTo>
                  <a:pt x="406317" y="254630"/>
                </a:lnTo>
                <a:lnTo>
                  <a:pt x="342708" y="254630"/>
                </a:lnTo>
                <a:lnTo>
                  <a:pt x="334214" y="252679"/>
                </a:lnTo>
                <a:lnTo>
                  <a:pt x="327673" y="250062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5" y="252477"/>
                </a:moveTo>
                <a:lnTo>
                  <a:pt x="369126" y="252539"/>
                </a:lnTo>
                <a:lnTo>
                  <a:pt x="351556" y="254595"/>
                </a:lnTo>
                <a:lnTo>
                  <a:pt x="342708" y="254630"/>
                </a:lnTo>
                <a:lnTo>
                  <a:pt x="406317" y="254630"/>
                </a:lnTo>
                <a:lnTo>
                  <a:pt x="389925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7" y="187852"/>
                </a:lnTo>
                <a:lnTo>
                  <a:pt x="287574" y="181830"/>
                </a:lnTo>
                <a:lnTo>
                  <a:pt x="289599" y="170179"/>
                </a:lnTo>
                <a:lnTo>
                  <a:pt x="296157" y="161225"/>
                </a:lnTo>
                <a:lnTo>
                  <a:pt x="304273" y="153568"/>
                </a:lnTo>
                <a:lnTo>
                  <a:pt x="305069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3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9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4"/>
          <p:cNvSpPr txBox="1"/>
          <p:nvPr/>
        </p:nvSpPr>
        <p:spPr>
          <a:xfrm>
            <a:off x="1359782" y="2955682"/>
            <a:ext cx="6798945" cy="2963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Today we are reaching the main problem within your story! 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GB" sz="2600" spc="-25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As before, let’s share the writing process before you continue independently. </a:t>
            </a:r>
            <a:endParaRPr sz="2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72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Century Gothic</vt:lpstr>
      <vt:lpstr>Office Theme</vt:lpstr>
      <vt:lpstr>PowerPoint Presentation</vt:lpstr>
      <vt:lpstr>Mindmap</vt:lpstr>
      <vt:lpstr>Putting pen to paper,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Zivtins</dc:creator>
  <cp:lastModifiedBy>emvandeventer@outlook.com</cp:lastModifiedBy>
  <cp:revision>3</cp:revision>
  <dcterms:created xsi:type="dcterms:W3CDTF">2020-06-03T10:50:36Z</dcterms:created>
  <dcterms:modified xsi:type="dcterms:W3CDTF">2020-06-10T10:49:01Z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2020-06-03T00:00:00Z</vt:filetime>
  </property>
</Properties>
</file>