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273" r:id="rId4"/>
    <p:sldId id="257" r:id="rId5"/>
    <p:sldId id="263" r:id="rId6"/>
    <p:sldId id="260" r:id="rId7"/>
    <p:sldId id="261" r:id="rId8"/>
    <p:sldId id="270" r:id="rId9"/>
    <p:sldId id="274" r:id="rId10"/>
  </p:sldIdLst>
  <p:sldSz cx="16256000" cy="9144000"/>
  <p:notesSz cx="16256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30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AA40E-B144-4D0C-B0D3-DBCF1759ED0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A4802-44E3-47F0-B45C-9F90090D5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1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C8CC4-B6F3-479D-BDF8-1EA0D678331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89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7299" y="952699"/>
            <a:ext cx="14481401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41404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256635" cy="8244205"/>
          </a:xfrm>
          <a:custGeom>
            <a:avLst/>
            <a:gdLst/>
            <a:ahLst/>
            <a:cxnLst/>
            <a:rect l="l" t="t" r="r" b="b"/>
            <a:pathLst>
              <a:path w="16256635" h="8244205">
                <a:moveTo>
                  <a:pt x="0" y="8244001"/>
                </a:moveTo>
                <a:lnTo>
                  <a:pt x="16256025" y="8244001"/>
                </a:lnTo>
                <a:lnTo>
                  <a:pt x="16256025" y="0"/>
                </a:lnTo>
                <a:lnTo>
                  <a:pt x="0" y="0"/>
                </a:lnTo>
                <a:lnTo>
                  <a:pt x="0" y="8244001"/>
                </a:lnTo>
                <a:close/>
              </a:path>
            </a:pathLst>
          </a:custGeom>
          <a:solidFill>
            <a:srgbClr val="FAF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8244001"/>
            <a:ext cx="16256635" cy="900430"/>
          </a:xfrm>
          <a:custGeom>
            <a:avLst/>
            <a:gdLst/>
            <a:ahLst/>
            <a:cxnLst/>
            <a:rect l="l" t="t" r="r" b="b"/>
            <a:pathLst>
              <a:path w="16256635" h="900429">
                <a:moveTo>
                  <a:pt x="0" y="899998"/>
                </a:moveTo>
                <a:lnTo>
                  <a:pt x="16256025" y="899998"/>
                </a:lnTo>
                <a:lnTo>
                  <a:pt x="16256025" y="0"/>
                </a:lnTo>
                <a:lnTo>
                  <a:pt x="0" y="0"/>
                </a:lnTo>
                <a:lnTo>
                  <a:pt x="0" y="899998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8244001"/>
            <a:ext cx="16256635" cy="900430"/>
          </a:xfrm>
          <a:custGeom>
            <a:avLst/>
            <a:gdLst/>
            <a:ahLst/>
            <a:cxnLst/>
            <a:rect l="l" t="t" r="r" b="b"/>
            <a:pathLst>
              <a:path w="16256635" h="900429">
                <a:moveTo>
                  <a:pt x="0" y="899998"/>
                </a:moveTo>
                <a:lnTo>
                  <a:pt x="16256012" y="899998"/>
                </a:lnTo>
                <a:lnTo>
                  <a:pt x="16256012" y="0"/>
                </a:lnTo>
                <a:lnTo>
                  <a:pt x="0" y="0"/>
                </a:lnTo>
                <a:lnTo>
                  <a:pt x="0" y="899998"/>
                </a:lnTo>
                <a:close/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41404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41404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256635" cy="8244205"/>
          </a:xfrm>
          <a:custGeom>
            <a:avLst/>
            <a:gdLst/>
            <a:ahLst/>
            <a:cxnLst/>
            <a:rect l="l" t="t" r="r" b="b"/>
            <a:pathLst>
              <a:path w="16256635" h="8244205">
                <a:moveTo>
                  <a:pt x="0" y="8244001"/>
                </a:moveTo>
                <a:lnTo>
                  <a:pt x="16256025" y="8244001"/>
                </a:lnTo>
                <a:lnTo>
                  <a:pt x="16256025" y="0"/>
                </a:lnTo>
                <a:lnTo>
                  <a:pt x="0" y="0"/>
                </a:lnTo>
                <a:lnTo>
                  <a:pt x="0" y="8244001"/>
                </a:lnTo>
                <a:close/>
              </a:path>
            </a:pathLst>
          </a:custGeom>
          <a:solidFill>
            <a:srgbClr val="FAF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8244001"/>
            <a:ext cx="16256635" cy="900430"/>
          </a:xfrm>
          <a:custGeom>
            <a:avLst/>
            <a:gdLst/>
            <a:ahLst/>
            <a:cxnLst/>
            <a:rect l="l" t="t" r="r" b="b"/>
            <a:pathLst>
              <a:path w="16256635" h="900429">
                <a:moveTo>
                  <a:pt x="0" y="899998"/>
                </a:moveTo>
                <a:lnTo>
                  <a:pt x="16256025" y="899998"/>
                </a:lnTo>
                <a:lnTo>
                  <a:pt x="16256025" y="0"/>
                </a:lnTo>
                <a:lnTo>
                  <a:pt x="0" y="0"/>
                </a:lnTo>
                <a:lnTo>
                  <a:pt x="0" y="899998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299" y="952699"/>
            <a:ext cx="14481401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41404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iA7BNOVjGXdqP02517mCWyXgAxpSol-j/vie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79997"/>
            <a:ext cx="16256635" cy="2664460"/>
          </a:xfrm>
          <a:custGeom>
            <a:avLst/>
            <a:gdLst/>
            <a:ahLst/>
            <a:cxnLst/>
            <a:rect l="l" t="t" r="r" b="b"/>
            <a:pathLst>
              <a:path w="16256635" h="2664459">
                <a:moveTo>
                  <a:pt x="0" y="2664002"/>
                </a:moveTo>
                <a:lnTo>
                  <a:pt x="16256025" y="2664002"/>
                </a:lnTo>
                <a:lnTo>
                  <a:pt x="16256025" y="0"/>
                </a:lnTo>
                <a:lnTo>
                  <a:pt x="0" y="0"/>
                </a:lnTo>
                <a:lnTo>
                  <a:pt x="0" y="2664002"/>
                </a:lnTo>
                <a:close/>
              </a:path>
            </a:pathLst>
          </a:custGeom>
          <a:solidFill>
            <a:srgbClr val="FAF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12094" y="7325000"/>
            <a:ext cx="6031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62625" algn="l"/>
              </a:tabLst>
            </a:pPr>
            <a:r>
              <a:rPr sz="3600" b="1" spc="50" dirty="0">
                <a:solidFill>
                  <a:srgbClr val="414042"/>
                </a:solidFill>
                <a:latin typeface="Century Gothic"/>
                <a:cs typeface="Century Gothic"/>
              </a:rPr>
              <a:t>B</a:t>
            </a:r>
            <a:r>
              <a:rPr sz="3600" b="1" spc="30" dirty="0">
                <a:solidFill>
                  <a:srgbClr val="414042"/>
                </a:solidFill>
                <a:latin typeface="Century Gothic"/>
                <a:cs typeface="Century Gothic"/>
              </a:rPr>
              <a:t>r</a:t>
            </a:r>
            <a:r>
              <a:rPr sz="3600" b="1" dirty="0">
                <a:solidFill>
                  <a:srgbClr val="414042"/>
                </a:solidFill>
                <a:latin typeface="Century Gothic"/>
                <a:cs typeface="Century Gothic"/>
              </a:rPr>
              <a:t>i</a:t>
            </a:r>
            <a:r>
              <a:rPr sz="3600" b="1" spc="-20" dirty="0">
                <a:solidFill>
                  <a:srgbClr val="414042"/>
                </a:solidFill>
                <a:latin typeface="Century Gothic"/>
                <a:cs typeface="Century Gothic"/>
              </a:rPr>
              <a:t>d</a:t>
            </a:r>
            <a:r>
              <a:rPr sz="3600" b="1" spc="20" dirty="0">
                <a:solidFill>
                  <a:srgbClr val="414042"/>
                </a:solidFill>
                <a:latin typeface="Century Gothic"/>
                <a:cs typeface="Century Gothic"/>
              </a:rPr>
              <a:t>gi</a:t>
            </a:r>
            <a:r>
              <a:rPr sz="3600" b="1" spc="-20" dirty="0">
                <a:solidFill>
                  <a:srgbClr val="414042"/>
                </a:solidFill>
                <a:latin typeface="Century Gothic"/>
                <a:cs typeface="Century Gothic"/>
              </a:rPr>
              <a:t>n</a:t>
            </a:r>
            <a:r>
              <a:rPr sz="3600" b="1" dirty="0">
                <a:solidFill>
                  <a:srgbClr val="414042"/>
                </a:solidFill>
                <a:latin typeface="Century Gothic"/>
                <a:cs typeface="Century Gothic"/>
              </a:rPr>
              <a:t>g</a:t>
            </a:r>
            <a:r>
              <a:rPr sz="3600" b="1" spc="-5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3600" b="1" spc="-30" dirty="0">
                <a:solidFill>
                  <a:srgbClr val="414042"/>
                </a:solidFill>
                <a:latin typeface="Century Gothic"/>
                <a:cs typeface="Century Gothic"/>
              </a:rPr>
              <a:t>P</a:t>
            </a:r>
            <a:r>
              <a:rPr sz="3600" b="1" spc="-85" dirty="0">
                <a:solidFill>
                  <a:srgbClr val="414042"/>
                </a:solidFill>
                <a:latin typeface="Century Gothic"/>
                <a:cs typeface="Century Gothic"/>
              </a:rPr>
              <a:t>r</a:t>
            </a:r>
            <a:r>
              <a:rPr sz="3600" b="1" spc="-25" dirty="0">
                <a:solidFill>
                  <a:srgbClr val="414042"/>
                </a:solidFill>
                <a:latin typeface="Century Gothic"/>
                <a:cs typeface="Century Gothic"/>
              </a:rPr>
              <a:t>o</a:t>
            </a:r>
            <a:r>
              <a:rPr sz="3600" b="1" spc="-20" dirty="0">
                <a:solidFill>
                  <a:srgbClr val="414042"/>
                </a:solidFill>
                <a:latin typeface="Century Gothic"/>
                <a:cs typeface="Century Gothic"/>
              </a:rPr>
              <a:t>j</a:t>
            </a:r>
            <a:r>
              <a:rPr sz="3600" b="1" spc="-25" dirty="0">
                <a:solidFill>
                  <a:srgbClr val="414042"/>
                </a:solidFill>
                <a:latin typeface="Century Gothic"/>
                <a:cs typeface="Century Gothic"/>
              </a:rPr>
              <a:t>e</a:t>
            </a:r>
            <a:r>
              <a:rPr sz="3600" b="1" spc="-5" dirty="0">
                <a:solidFill>
                  <a:srgbClr val="414042"/>
                </a:solidFill>
                <a:latin typeface="Century Gothic"/>
                <a:cs typeface="Century Gothic"/>
              </a:rPr>
              <a:t>c</a:t>
            </a:r>
            <a:r>
              <a:rPr sz="3600" b="1" dirty="0">
                <a:solidFill>
                  <a:srgbClr val="414042"/>
                </a:solidFill>
                <a:latin typeface="Century Gothic"/>
                <a:cs typeface="Century Gothic"/>
              </a:rPr>
              <a:t>t</a:t>
            </a:r>
            <a:r>
              <a:rPr sz="3600" b="1" spc="-5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414042"/>
                </a:solidFill>
                <a:latin typeface="Century Gothic"/>
                <a:cs typeface="Century Gothic"/>
              </a:rPr>
              <a:t>— </a:t>
            </a:r>
            <a:r>
              <a:rPr sz="3600" b="1" spc="-30" dirty="0">
                <a:solidFill>
                  <a:srgbClr val="414042"/>
                </a:solidFill>
                <a:latin typeface="Century Gothic"/>
                <a:cs typeface="Century Gothic"/>
              </a:rPr>
              <a:t>L</a:t>
            </a:r>
            <a:r>
              <a:rPr sz="3600" b="1" spc="-50" dirty="0">
                <a:solidFill>
                  <a:srgbClr val="414042"/>
                </a:solidFill>
                <a:latin typeface="Century Gothic"/>
                <a:cs typeface="Century Gothic"/>
              </a:rPr>
              <a:t>e</a:t>
            </a:r>
            <a:r>
              <a:rPr sz="3600" b="1" spc="-15" dirty="0">
                <a:solidFill>
                  <a:srgbClr val="414042"/>
                </a:solidFill>
                <a:latin typeface="Century Gothic"/>
                <a:cs typeface="Century Gothic"/>
              </a:rPr>
              <a:t>s</a:t>
            </a:r>
            <a:r>
              <a:rPr sz="3600" b="1" spc="-40" dirty="0">
                <a:solidFill>
                  <a:srgbClr val="414042"/>
                </a:solidFill>
                <a:latin typeface="Century Gothic"/>
                <a:cs typeface="Century Gothic"/>
              </a:rPr>
              <a:t>s</a:t>
            </a:r>
            <a:r>
              <a:rPr sz="3600" b="1" spc="-20" dirty="0">
                <a:solidFill>
                  <a:srgbClr val="414042"/>
                </a:solidFill>
                <a:latin typeface="Century Gothic"/>
                <a:cs typeface="Century Gothic"/>
              </a:rPr>
              <a:t>o</a:t>
            </a:r>
            <a:r>
              <a:rPr sz="3600" b="1" dirty="0">
                <a:solidFill>
                  <a:srgbClr val="414042"/>
                </a:solidFill>
                <a:latin typeface="Century Gothic"/>
                <a:cs typeface="Century Gothic"/>
              </a:rPr>
              <a:t>n	7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70108" y="7446530"/>
            <a:ext cx="525145" cy="354330"/>
          </a:xfrm>
          <a:custGeom>
            <a:avLst/>
            <a:gdLst/>
            <a:ahLst/>
            <a:cxnLst/>
            <a:rect l="l" t="t" r="r" b="b"/>
            <a:pathLst>
              <a:path w="525145" h="354329">
                <a:moveTo>
                  <a:pt x="0" y="353847"/>
                </a:moveTo>
                <a:lnTo>
                  <a:pt x="524522" y="353847"/>
                </a:lnTo>
                <a:lnTo>
                  <a:pt x="524522" y="0"/>
                </a:lnTo>
                <a:lnTo>
                  <a:pt x="0" y="0"/>
                </a:lnTo>
                <a:lnTo>
                  <a:pt x="0" y="353847"/>
                </a:lnTo>
                <a:close/>
              </a:path>
            </a:pathLst>
          </a:custGeom>
          <a:solidFill>
            <a:srgbClr val="FAF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70363" y="7446538"/>
            <a:ext cx="524510" cy="354330"/>
          </a:xfrm>
          <a:custGeom>
            <a:avLst/>
            <a:gdLst/>
            <a:ahLst/>
            <a:cxnLst/>
            <a:rect l="l" t="t" r="r" b="b"/>
            <a:pathLst>
              <a:path w="524510" h="354329">
                <a:moveTo>
                  <a:pt x="361092" y="238857"/>
                </a:moveTo>
                <a:lnTo>
                  <a:pt x="287539" y="238857"/>
                </a:lnTo>
                <a:lnTo>
                  <a:pt x="292466" y="241562"/>
                </a:lnTo>
                <a:lnTo>
                  <a:pt x="297368" y="244356"/>
                </a:lnTo>
                <a:lnTo>
                  <a:pt x="302410" y="246833"/>
                </a:lnTo>
                <a:lnTo>
                  <a:pt x="283279" y="270144"/>
                </a:lnTo>
                <a:lnTo>
                  <a:pt x="265044" y="294829"/>
                </a:lnTo>
                <a:lnTo>
                  <a:pt x="247746" y="319996"/>
                </a:lnTo>
                <a:lnTo>
                  <a:pt x="231430" y="344750"/>
                </a:lnTo>
                <a:lnTo>
                  <a:pt x="230782" y="351730"/>
                </a:lnTo>
                <a:lnTo>
                  <a:pt x="238253" y="353816"/>
                </a:lnTo>
                <a:lnTo>
                  <a:pt x="289406" y="329391"/>
                </a:lnTo>
                <a:lnTo>
                  <a:pt x="315204" y="300702"/>
                </a:lnTo>
                <a:lnTo>
                  <a:pt x="337875" y="268652"/>
                </a:lnTo>
                <a:lnTo>
                  <a:pt x="361092" y="238857"/>
                </a:lnTo>
                <a:close/>
              </a:path>
              <a:path w="524510" h="354329">
                <a:moveTo>
                  <a:pt x="375482" y="0"/>
                </a:moveTo>
                <a:lnTo>
                  <a:pt x="366774" y="1661"/>
                </a:lnTo>
                <a:lnTo>
                  <a:pt x="358266" y="6106"/>
                </a:lnTo>
                <a:lnTo>
                  <a:pt x="354290" y="11553"/>
                </a:lnTo>
                <a:lnTo>
                  <a:pt x="358319" y="53981"/>
                </a:lnTo>
                <a:lnTo>
                  <a:pt x="372857" y="93884"/>
                </a:lnTo>
                <a:lnTo>
                  <a:pt x="395349" y="130485"/>
                </a:lnTo>
                <a:lnTo>
                  <a:pt x="423238" y="163013"/>
                </a:lnTo>
                <a:lnTo>
                  <a:pt x="457427" y="188184"/>
                </a:lnTo>
                <a:lnTo>
                  <a:pt x="463970" y="197411"/>
                </a:lnTo>
                <a:lnTo>
                  <a:pt x="459101" y="207574"/>
                </a:lnTo>
                <a:lnTo>
                  <a:pt x="448706" y="217970"/>
                </a:lnTo>
                <a:lnTo>
                  <a:pt x="438669" y="227897"/>
                </a:lnTo>
                <a:lnTo>
                  <a:pt x="420769" y="252699"/>
                </a:lnTo>
                <a:lnTo>
                  <a:pt x="405958" y="279296"/>
                </a:lnTo>
                <a:lnTo>
                  <a:pt x="393250" y="307037"/>
                </a:lnTo>
                <a:lnTo>
                  <a:pt x="381658" y="335276"/>
                </a:lnTo>
                <a:lnTo>
                  <a:pt x="383220" y="341311"/>
                </a:lnTo>
                <a:lnTo>
                  <a:pt x="432559" y="294699"/>
                </a:lnTo>
                <a:lnTo>
                  <a:pt x="446408" y="271934"/>
                </a:lnTo>
                <a:lnTo>
                  <a:pt x="465686" y="242930"/>
                </a:lnTo>
                <a:lnTo>
                  <a:pt x="487322" y="215591"/>
                </a:lnTo>
                <a:lnTo>
                  <a:pt x="500014" y="204665"/>
                </a:lnTo>
                <a:lnTo>
                  <a:pt x="511957" y="196687"/>
                </a:lnTo>
                <a:lnTo>
                  <a:pt x="520819" y="187166"/>
                </a:lnTo>
                <a:lnTo>
                  <a:pt x="524267" y="171611"/>
                </a:lnTo>
                <a:lnTo>
                  <a:pt x="524254" y="166442"/>
                </a:lnTo>
                <a:lnTo>
                  <a:pt x="522095" y="165020"/>
                </a:lnTo>
                <a:lnTo>
                  <a:pt x="517523" y="163140"/>
                </a:lnTo>
                <a:lnTo>
                  <a:pt x="473932" y="137157"/>
                </a:lnTo>
                <a:lnTo>
                  <a:pt x="431984" y="97671"/>
                </a:lnTo>
                <a:lnTo>
                  <a:pt x="398438" y="50862"/>
                </a:lnTo>
                <a:lnTo>
                  <a:pt x="380058" y="2904"/>
                </a:lnTo>
                <a:lnTo>
                  <a:pt x="375482" y="0"/>
                </a:lnTo>
                <a:close/>
              </a:path>
              <a:path w="524510" h="354329">
                <a:moveTo>
                  <a:pt x="166710" y="90580"/>
                </a:moveTo>
                <a:lnTo>
                  <a:pt x="156335" y="93663"/>
                </a:lnTo>
                <a:lnTo>
                  <a:pt x="147855" y="99287"/>
                </a:lnTo>
                <a:lnTo>
                  <a:pt x="146226" y="105355"/>
                </a:lnTo>
                <a:lnTo>
                  <a:pt x="170326" y="139800"/>
                </a:lnTo>
                <a:lnTo>
                  <a:pt x="198385" y="171479"/>
                </a:lnTo>
                <a:lnTo>
                  <a:pt x="229843" y="199979"/>
                </a:lnTo>
                <a:lnTo>
                  <a:pt x="264145" y="224887"/>
                </a:lnTo>
                <a:lnTo>
                  <a:pt x="212104" y="234551"/>
                </a:lnTo>
                <a:lnTo>
                  <a:pt x="160497" y="245862"/>
                </a:lnTo>
                <a:lnTo>
                  <a:pt x="109444" y="259323"/>
                </a:lnTo>
                <a:lnTo>
                  <a:pt x="59063" y="275435"/>
                </a:lnTo>
                <a:lnTo>
                  <a:pt x="9472" y="294699"/>
                </a:lnTo>
                <a:lnTo>
                  <a:pt x="0" y="305126"/>
                </a:lnTo>
                <a:lnTo>
                  <a:pt x="4538" y="307815"/>
                </a:lnTo>
                <a:lnTo>
                  <a:pt x="14158" y="306332"/>
                </a:lnTo>
                <a:lnTo>
                  <a:pt x="58144" y="291393"/>
                </a:lnTo>
                <a:lnTo>
                  <a:pt x="103041" y="277381"/>
                </a:lnTo>
                <a:lnTo>
                  <a:pt x="148639" y="264708"/>
                </a:lnTo>
                <a:lnTo>
                  <a:pt x="194728" y="253788"/>
                </a:lnTo>
                <a:lnTo>
                  <a:pt x="241098" y="245034"/>
                </a:lnTo>
                <a:lnTo>
                  <a:pt x="287539" y="238857"/>
                </a:lnTo>
                <a:lnTo>
                  <a:pt x="361092" y="238857"/>
                </a:lnTo>
                <a:lnTo>
                  <a:pt x="362824" y="236635"/>
                </a:lnTo>
                <a:lnTo>
                  <a:pt x="366408" y="231602"/>
                </a:lnTo>
                <a:lnTo>
                  <a:pt x="367880" y="226557"/>
                </a:lnTo>
                <a:lnTo>
                  <a:pt x="366384" y="222094"/>
                </a:lnTo>
                <a:lnTo>
                  <a:pt x="361059" y="218804"/>
                </a:lnTo>
                <a:lnTo>
                  <a:pt x="359484" y="218296"/>
                </a:lnTo>
                <a:lnTo>
                  <a:pt x="357986" y="217623"/>
                </a:lnTo>
                <a:lnTo>
                  <a:pt x="356411" y="217077"/>
                </a:lnTo>
                <a:lnTo>
                  <a:pt x="358151" y="213102"/>
                </a:lnTo>
                <a:lnTo>
                  <a:pt x="357365" y="212276"/>
                </a:lnTo>
                <a:lnTo>
                  <a:pt x="343609" y="212276"/>
                </a:lnTo>
                <a:lnTo>
                  <a:pt x="296059" y="190134"/>
                </a:lnTo>
                <a:lnTo>
                  <a:pt x="251855" y="162287"/>
                </a:lnTo>
                <a:lnTo>
                  <a:pt x="211132" y="129400"/>
                </a:lnTo>
                <a:lnTo>
                  <a:pt x="174026" y="92134"/>
                </a:lnTo>
                <a:lnTo>
                  <a:pt x="166710" y="90580"/>
                </a:lnTo>
                <a:close/>
              </a:path>
              <a:path w="524510" h="354329">
                <a:moveTo>
                  <a:pt x="355674" y="210498"/>
                </a:moveTo>
                <a:lnTo>
                  <a:pt x="345349" y="212022"/>
                </a:lnTo>
                <a:lnTo>
                  <a:pt x="344765" y="212086"/>
                </a:lnTo>
                <a:lnTo>
                  <a:pt x="343609" y="212276"/>
                </a:lnTo>
                <a:lnTo>
                  <a:pt x="357365" y="212276"/>
                </a:lnTo>
                <a:lnTo>
                  <a:pt x="355674" y="210498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61381" y="7446530"/>
            <a:ext cx="525145" cy="354330"/>
          </a:xfrm>
          <a:custGeom>
            <a:avLst/>
            <a:gdLst/>
            <a:ahLst/>
            <a:cxnLst/>
            <a:rect l="l" t="t" r="r" b="b"/>
            <a:pathLst>
              <a:path w="525145" h="354329">
                <a:moveTo>
                  <a:pt x="524522" y="353847"/>
                </a:moveTo>
                <a:lnTo>
                  <a:pt x="0" y="353847"/>
                </a:lnTo>
                <a:lnTo>
                  <a:pt x="0" y="0"/>
                </a:lnTo>
                <a:lnTo>
                  <a:pt x="524522" y="0"/>
                </a:lnTo>
                <a:lnTo>
                  <a:pt x="524522" y="353847"/>
                </a:lnTo>
                <a:close/>
              </a:path>
            </a:pathLst>
          </a:custGeom>
          <a:solidFill>
            <a:srgbClr val="FAF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61386" y="7446538"/>
            <a:ext cx="524510" cy="354330"/>
          </a:xfrm>
          <a:custGeom>
            <a:avLst/>
            <a:gdLst/>
            <a:ahLst/>
            <a:cxnLst/>
            <a:rect l="l" t="t" r="r" b="b"/>
            <a:pathLst>
              <a:path w="524509" h="354329">
                <a:moveTo>
                  <a:pt x="168592" y="210498"/>
                </a:moveTo>
                <a:lnTo>
                  <a:pt x="166115" y="213102"/>
                </a:lnTo>
                <a:lnTo>
                  <a:pt x="167855" y="217077"/>
                </a:lnTo>
                <a:lnTo>
                  <a:pt x="166281" y="217623"/>
                </a:lnTo>
                <a:lnTo>
                  <a:pt x="164782" y="218296"/>
                </a:lnTo>
                <a:lnTo>
                  <a:pt x="163207" y="218804"/>
                </a:lnTo>
                <a:lnTo>
                  <a:pt x="157883" y="222094"/>
                </a:lnTo>
                <a:lnTo>
                  <a:pt x="156386" y="226557"/>
                </a:lnTo>
                <a:lnTo>
                  <a:pt x="157858" y="231602"/>
                </a:lnTo>
                <a:lnTo>
                  <a:pt x="161442" y="236635"/>
                </a:lnTo>
                <a:lnTo>
                  <a:pt x="186391" y="268652"/>
                </a:lnTo>
                <a:lnTo>
                  <a:pt x="209062" y="300702"/>
                </a:lnTo>
                <a:lnTo>
                  <a:pt x="234860" y="329391"/>
                </a:lnTo>
                <a:lnTo>
                  <a:pt x="269189" y="351329"/>
                </a:lnTo>
                <a:lnTo>
                  <a:pt x="276041" y="353013"/>
                </a:lnTo>
                <a:lnTo>
                  <a:pt x="286013" y="353816"/>
                </a:lnTo>
                <a:lnTo>
                  <a:pt x="293485" y="351730"/>
                </a:lnTo>
                <a:lnTo>
                  <a:pt x="259126" y="294699"/>
                </a:lnTo>
                <a:lnTo>
                  <a:pt x="221856" y="246833"/>
                </a:lnTo>
                <a:lnTo>
                  <a:pt x="226898" y="244356"/>
                </a:lnTo>
                <a:lnTo>
                  <a:pt x="231800" y="241562"/>
                </a:lnTo>
                <a:lnTo>
                  <a:pt x="236727" y="238857"/>
                </a:lnTo>
                <a:lnTo>
                  <a:pt x="331811" y="238857"/>
                </a:lnTo>
                <a:lnTo>
                  <a:pt x="312163" y="234551"/>
                </a:lnTo>
                <a:lnTo>
                  <a:pt x="260121" y="224887"/>
                </a:lnTo>
                <a:lnTo>
                  <a:pt x="277488" y="212276"/>
                </a:lnTo>
                <a:lnTo>
                  <a:pt x="180657" y="212276"/>
                </a:lnTo>
                <a:lnTo>
                  <a:pt x="179501" y="212086"/>
                </a:lnTo>
                <a:lnTo>
                  <a:pt x="178917" y="212022"/>
                </a:lnTo>
                <a:lnTo>
                  <a:pt x="168592" y="210498"/>
                </a:lnTo>
                <a:close/>
              </a:path>
              <a:path w="524509" h="354329">
                <a:moveTo>
                  <a:pt x="148784" y="0"/>
                </a:moveTo>
                <a:lnTo>
                  <a:pt x="144208" y="2904"/>
                </a:lnTo>
                <a:lnTo>
                  <a:pt x="125828" y="50862"/>
                </a:lnTo>
                <a:lnTo>
                  <a:pt x="92282" y="97671"/>
                </a:lnTo>
                <a:lnTo>
                  <a:pt x="50334" y="137157"/>
                </a:lnTo>
                <a:lnTo>
                  <a:pt x="6743" y="163140"/>
                </a:lnTo>
                <a:lnTo>
                  <a:pt x="2171" y="165020"/>
                </a:lnTo>
                <a:lnTo>
                  <a:pt x="12" y="166442"/>
                </a:lnTo>
                <a:lnTo>
                  <a:pt x="0" y="171611"/>
                </a:lnTo>
                <a:lnTo>
                  <a:pt x="3447" y="187166"/>
                </a:lnTo>
                <a:lnTo>
                  <a:pt x="12309" y="196687"/>
                </a:lnTo>
                <a:lnTo>
                  <a:pt x="24253" y="204665"/>
                </a:lnTo>
                <a:lnTo>
                  <a:pt x="36944" y="215591"/>
                </a:lnTo>
                <a:lnTo>
                  <a:pt x="58580" y="242930"/>
                </a:lnTo>
                <a:lnTo>
                  <a:pt x="77858" y="271934"/>
                </a:lnTo>
                <a:lnTo>
                  <a:pt x="91787" y="294829"/>
                </a:lnTo>
                <a:lnTo>
                  <a:pt x="114211" y="331517"/>
                </a:lnTo>
                <a:lnTo>
                  <a:pt x="121173" y="336783"/>
                </a:lnTo>
                <a:lnTo>
                  <a:pt x="132010" y="340930"/>
                </a:lnTo>
                <a:lnTo>
                  <a:pt x="141046" y="341311"/>
                </a:lnTo>
                <a:lnTo>
                  <a:pt x="142608" y="335276"/>
                </a:lnTo>
                <a:lnTo>
                  <a:pt x="118308" y="279296"/>
                </a:lnTo>
                <a:lnTo>
                  <a:pt x="85597" y="227897"/>
                </a:lnTo>
                <a:lnTo>
                  <a:pt x="75560" y="217970"/>
                </a:lnTo>
                <a:lnTo>
                  <a:pt x="65165" y="207574"/>
                </a:lnTo>
                <a:lnTo>
                  <a:pt x="60296" y="197411"/>
                </a:lnTo>
                <a:lnTo>
                  <a:pt x="66840" y="188184"/>
                </a:lnTo>
                <a:lnTo>
                  <a:pt x="75914" y="182594"/>
                </a:lnTo>
                <a:lnTo>
                  <a:pt x="84734" y="176684"/>
                </a:lnTo>
                <a:lnTo>
                  <a:pt x="128918" y="130485"/>
                </a:lnTo>
                <a:lnTo>
                  <a:pt x="151409" y="93884"/>
                </a:lnTo>
                <a:lnTo>
                  <a:pt x="165947" y="53981"/>
                </a:lnTo>
                <a:lnTo>
                  <a:pt x="169976" y="11553"/>
                </a:lnTo>
                <a:lnTo>
                  <a:pt x="166000" y="6106"/>
                </a:lnTo>
                <a:lnTo>
                  <a:pt x="157492" y="1661"/>
                </a:lnTo>
                <a:lnTo>
                  <a:pt x="148784" y="0"/>
                </a:lnTo>
                <a:close/>
              </a:path>
              <a:path w="524509" h="354329">
                <a:moveTo>
                  <a:pt x="331811" y="238857"/>
                </a:moveTo>
                <a:lnTo>
                  <a:pt x="236727" y="238857"/>
                </a:lnTo>
                <a:lnTo>
                  <a:pt x="283168" y="245034"/>
                </a:lnTo>
                <a:lnTo>
                  <a:pt x="329538" y="253788"/>
                </a:lnTo>
                <a:lnTo>
                  <a:pt x="375627" y="264708"/>
                </a:lnTo>
                <a:lnTo>
                  <a:pt x="421226" y="277381"/>
                </a:lnTo>
                <a:lnTo>
                  <a:pt x="466122" y="291393"/>
                </a:lnTo>
                <a:lnTo>
                  <a:pt x="510108" y="306332"/>
                </a:lnTo>
                <a:lnTo>
                  <a:pt x="519729" y="307815"/>
                </a:lnTo>
                <a:lnTo>
                  <a:pt x="524267" y="305126"/>
                </a:lnTo>
                <a:lnTo>
                  <a:pt x="522897" y="300132"/>
                </a:lnTo>
                <a:lnTo>
                  <a:pt x="514794" y="294699"/>
                </a:lnTo>
                <a:lnTo>
                  <a:pt x="465203" y="275435"/>
                </a:lnTo>
                <a:lnTo>
                  <a:pt x="414822" y="259323"/>
                </a:lnTo>
                <a:lnTo>
                  <a:pt x="363769" y="245862"/>
                </a:lnTo>
                <a:lnTo>
                  <a:pt x="331811" y="238857"/>
                </a:lnTo>
                <a:close/>
              </a:path>
              <a:path w="524509" h="354329">
                <a:moveTo>
                  <a:pt x="357556" y="90580"/>
                </a:moveTo>
                <a:lnTo>
                  <a:pt x="350240" y="92134"/>
                </a:lnTo>
                <a:lnTo>
                  <a:pt x="313134" y="129400"/>
                </a:lnTo>
                <a:lnTo>
                  <a:pt x="272411" y="162287"/>
                </a:lnTo>
                <a:lnTo>
                  <a:pt x="228207" y="190134"/>
                </a:lnTo>
                <a:lnTo>
                  <a:pt x="180657" y="212276"/>
                </a:lnTo>
                <a:lnTo>
                  <a:pt x="277488" y="212276"/>
                </a:lnTo>
                <a:lnTo>
                  <a:pt x="294423" y="199979"/>
                </a:lnTo>
                <a:lnTo>
                  <a:pt x="325881" y="171479"/>
                </a:lnTo>
                <a:lnTo>
                  <a:pt x="353940" y="139800"/>
                </a:lnTo>
                <a:lnTo>
                  <a:pt x="378040" y="105355"/>
                </a:lnTo>
                <a:lnTo>
                  <a:pt x="376411" y="99287"/>
                </a:lnTo>
                <a:lnTo>
                  <a:pt x="367931" y="93663"/>
                </a:lnTo>
                <a:lnTo>
                  <a:pt x="357556" y="9058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28007" y="8001510"/>
            <a:ext cx="1944370" cy="62865"/>
          </a:xfrm>
          <a:custGeom>
            <a:avLst/>
            <a:gdLst/>
            <a:ahLst/>
            <a:cxnLst/>
            <a:rect l="l" t="t" r="r" b="b"/>
            <a:pathLst>
              <a:path w="1944370" h="62865">
                <a:moveTo>
                  <a:pt x="0" y="62488"/>
                </a:moveTo>
                <a:lnTo>
                  <a:pt x="53613" y="54551"/>
                </a:lnTo>
                <a:lnTo>
                  <a:pt x="106926" y="45002"/>
                </a:lnTo>
                <a:lnTo>
                  <a:pt x="160153" y="34999"/>
                </a:lnTo>
                <a:lnTo>
                  <a:pt x="213506" y="25703"/>
                </a:lnTo>
                <a:lnTo>
                  <a:pt x="267200" y="18275"/>
                </a:lnTo>
                <a:lnTo>
                  <a:pt x="321449" y="13873"/>
                </a:lnTo>
                <a:lnTo>
                  <a:pt x="355261" y="13127"/>
                </a:lnTo>
                <a:lnTo>
                  <a:pt x="389215" y="13493"/>
                </a:lnTo>
                <a:lnTo>
                  <a:pt x="423185" y="14214"/>
                </a:lnTo>
                <a:lnTo>
                  <a:pt x="457047" y="14533"/>
                </a:lnTo>
                <a:lnTo>
                  <a:pt x="505327" y="15117"/>
                </a:lnTo>
                <a:lnTo>
                  <a:pt x="553731" y="17031"/>
                </a:lnTo>
                <a:lnTo>
                  <a:pt x="602235" y="19929"/>
                </a:lnTo>
                <a:lnTo>
                  <a:pt x="650817" y="23469"/>
                </a:lnTo>
                <a:lnTo>
                  <a:pt x="699450" y="27307"/>
                </a:lnTo>
                <a:lnTo>
                  <a:pt x="748112" y="31099"/>
                </a:lnTo>
                <a:lnTo>
                  <a:pt x="796779" y="34502"/>
                </a:lnTo>
                <a:lnTo>
                  <a:pt x="845426" y="37172"/>
                </a:lnTo>
                <a:lnTo>
                  <a:pt x="894029" y="38765"/>
                </a:lnTo>
                <a:lnTo>
                  <a:pt x="948966" y="37651"/>
                </a:lnTo>
                <a:lnTo>
                  <a:pt x="1005746" y="35182"/>
                </a:lnTo>
                <a:lnTo>
                  <a:pt x="1062166" y="35748"/>
                </a:lnTo>
                <a:lnTo>
                  <a:pt x="1116025" y="43743"/>
                </a:lnTo>
                <a:lnTo>
                  <a:pt x="1163079" y="54323"/>
                </a:lnTo>
                <a:lnTo>
                  <a:pt x="1202282" y="58073"/>
                </a:lnTo>
                <a:lnTo>
                  <a:pt x="1241882" y="53982"/>
                </a:lnTo>
                <a:lnTo>
                  <a:pt x="1290129" y="41038"/>
                </a:lnTo>
                <a:lnTo>
                  <a:pt x="1324070" y="31853"/>
                </a:lnTo>
                <a:lnTo>
                  <a:pt x="1357985" y="25506"/>
                </a:lnTo>
                <a:lnTo>
                  <a:pt x="1392310" y="21035"/>
                </a:lnTo>
                <a:lnTo>
                  <a:pt x="1427480" y="17479"/>
                </a:lnTo>
                <a:lnTo>
                  <a:pt x="1476285" y="12364"/>
                </a:lnTo>
                <a:lnTo>
                  <a:pt x="1525343" y="7036"/>
                </a:lnTo>
                <a:lnTo>
                  <a:pt x="1574561" y="2560"/>
                </a:lnTo>
                <a:lnTo>
                  <a:pt x="1623845" y="0"/>
                </a:lnTo>
                <a:lnTo>
                  <a:pt x="1673100" y="418"/>
                </a:lnTo>
                <a:lnTo>
                  <a:pt x="1722234" y="4881"/>
                </a:lnTo>
                <a:lnTo>
                  <a:pt x="1753458" y="10715"/>
                </a:lnTo>
                <a:lnTo>
                  <a:pt x="1783716" y="17813"/>
                </a:lnTo>
                <a:lnTo>
                  <a:pt x="1814186" y="24001"/>
                </a:lnTo>
                <a:lnTo>
                  <a:pt x="1846046" y="27106"/>
                </a:lnTo>
                <a:lnTo>
                  <a:pt x="1872203" y="27214"/>
                </a:lnTo>
                <a:lnTo>
                  <a:pt x="1895643" y="27619"/>
                </a:lnTo>
                <a:lnTo>
                  <a:pt x="1918773" y="30612"/>
                </a:lnTo>
                <a:lnTo>
                  <a:pt x="1944001" y="38485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14" y="0"/>
            <a:ext cx="16249885" cy="6474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299" y="952699"/>
            <a:ext cx="723328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The </a:t>
            </a:r>
            <a:r>
              <a:rPr spc="-145" dirty="0"/>
              <a:t>Hikey</a:t>
            </a:r>
            <a:r>
              <a:rPr spc="10" dirty="0"/>
              <a:t> </a:t>
            </a:r>
            <a:r>
              <a:rPr spc="-60" dirty="0"/>
              <a:t>Sprites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7299" y="2983800"/>
            <a:ext cx="6985634" cy="445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620">
              <a:lnSpc>
                <a:spcPct val="104200"/>
              </a:lnSpc>
            </a:pP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Light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drained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away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quickly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as </a:t>
            </a: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Tom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raced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home.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Night 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was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creeping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in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all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about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him,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the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breeze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made the 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limbs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of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trees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clash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together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with ugly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thuds and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cracks. 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needed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to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hurry,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or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would be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in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big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trouble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with 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Gran.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She had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told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him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to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be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home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before</a:t>
            </a:r>
            <a:r>
              <a:rPr sz="2000" spc="35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nightfall.</a:t>
            </a:r>
            <a:endParaRPr sz="2000">
              <a:latin typeface="Century Gothic"/>
              <a:cs typeface="Century Gothic"/>
            </a:endParaRPr>
          </a:p>
          <a:p>
            <a:pPr marL="12700" marR="5080">
              <a:lnSpc>
                <a:spcPct val="104200"/>
              </a:lnSpc>
            </a:pP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Every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summer,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his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parents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would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go </a:t>
            </a:r>
            <a:r>
              <a:rPr sz="2000" spc="-45" dirty="0">
                <a:solidFill>
                  <a:srgbClr val="414042"/>
                </a:solidFill>
                <a:latin typeface="Century Gothic"/>
                <a:cs typeface="Century Gothic"/>
              </a:rPr>
              <a:t>away,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would  spend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a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week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with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Gran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in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Norfolk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countryside.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hated </a:t>
            </a: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it.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only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fun he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got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were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sunny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days</a:t>
            </a:r>
            <a:r>
              <a:rPr sz="2000" spc="45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with</a:t>
            </a:r>
            <a:endParaRPr sz="2000">
              <a:latin typeface="Century Gothic"/>
              <a:cs typeface="Century Gothic"/>
            </a:endParaRPr>
          </a:p>
          <a:p>
            <a:pPr marL="12700" marR="202565">
              <a:lnSpc>
                <a:spcPct val="104200"/>
              </a:lnSpc>
            </a:pP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his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friends in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fields-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making swings,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or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paddling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in 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streams. Gran had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only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one rule.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Be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home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before</a:t>
            </a:r>
            <a:r>
              <a:rPr sz="2000" spc="-40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dark.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Century Gothic"/>
              <a:cs typeface="Century Gothic"/>
            </a:endParaRPr>
          </a:p>
          <a:p>
            <a:pPr marL="12700" marR="94615">
              <a:lnSpc>
                <a:spcPct val="104200"/>
              </a:lnSpc>
              <a:spcBef>
                <a:spcPts val="5"/>
              </a:spcBef>
            </a:pP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Tom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now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raced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down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country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lane,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but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knew  the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winding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country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roads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would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not get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him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back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until 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long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after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sundown.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Then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saw </a:t>
            </a: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it.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A gap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in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</a:t>
            </a:r>
            <a:r>
              <a:rPr sz="2000" spc="40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hedge,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5209" y="2983800"/>
            <a:ext cx="6966584" cy="445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with a </a:t>
            </a:r>
            <a:r>
              <a:rPr sz="2000" spc="30" dirty="0">
                <a:solidFill>
                  <a:srgbClr val="414042"/>
                </a:solidFill>
                <a:latin typeface="Century Gothic"/>
                <a:cs typeface="Century Gothic"/>
              </a:rPr>
              <a:t>dirt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track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leading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into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a </a:t>
            </a:r>
            <a:r>
              <a:rPr sz="2000" spc="15" dirty="0">
                <a:solidFill>
                  <a:srgbClr val="414042"/>
                </a:solidFill>
                <a:latin typeface="Century Gothic"/>
                <a:cs typeface="Century Gothic"/>
              </a:rPr>
              <a:t>dark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tunnel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of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trees.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thought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for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a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moment.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Deep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shadows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held a </a:t>
            </a:r>
            <a:r>
              <a:rPr sz="2000" spc="20" dirty="0">
                <a:solidFill>
                  <a:srgbClr val="414042"/>
                </a:solidFill>
                <a:latin typeface="Century Gothic"/>
                <a:cs typeface="Century Gothic"/>
              </a:rPr>
              <a:t>grip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on 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path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beyond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hedge.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A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cold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chill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filled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Tom,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but it 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would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save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him </a:t>
            </a:r>
            <a:r>
              <a:rPr sz="2000" spc="-40" dirty="0">
                <a:solidFill>
                  <a:srgbClr val="414042"/>
                </a:solidFill>
                <a:latin typeface="Century Gothic"/>
                <a:cs typeface="Century Gothic"/>
              </a:rPr>
              <a:t>Gran’s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punishment.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didn’t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know what 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would do if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she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stopped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him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from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seeing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his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friends.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latin typeface="Century Gothic"/>
              <a:cs typeface="Century Gothic"/>
            </a:endParaRPr>
          </a:p>
          <a:p>
            <a:pPr marL="12700" marR="52705">
              <a:lnSpc>
                <a:spcPct val="104200"/>
              </a:lnSpc>
            </a:pP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Walking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quickly, </a:t>
            </a: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Tom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plunged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into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gloom. He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didn’t 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run,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for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fear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of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tripping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on a </a:t>
            </a:r>
            <a:r>
              <a:rPr sz="2000" spc="-45" dirty="0">
                <a:solidFill>
                  <a:srgbClr val="414042"/>
                </a:solidFill>
                <a:latin typeface="Century Gothic"/>
                <a:cs typeface="Century Gothic"/>
              </a:rPr>
              <a:t>root,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or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log.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Everything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was 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very still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in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that </a:t>
            </a:r>
            <a:r>
              <a:rPr sz="2000" spc="15" dirty="0">
                <a:solidFill>
                  <a:srgbClr val="414042"/>
                </a:solidFill>
                <a:latin typeface="Century Gothic"/>
                <a:cs typeface="Century Gothic"/>
              </a:rPr>
              <a:t>dark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place.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Despite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it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being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height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of  summer, </a:t>
            </a: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Tom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felt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cold,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goose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bumps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rippled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across 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his arms.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hurried,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with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each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step,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it seemed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that 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blanket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of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darkness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became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thicker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thicker,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as 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though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night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had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completely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fallen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in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few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moments 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since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entered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</a:t>
            </a:r>
            <a:r>
              <a:rPr sz="2000" spc="15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wood.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9999" y="2511450"/>
            <a:ext cx="7963534" cy="0"/>
          </a:xfrm>
          <a:custGeom>
            <a:avLst/>
            <a:gdLst/>
            <a:ahLst/>
            <a:cxnLst/>
            <a:rect l="l" t="t" r="r" b="b"/>
            <a:pathLst>
              <a:path w="7963534">
                <a:moveTo>
                  <a:pt x="0" y="0"/>
                </a:moveTo>
                <a:lnTo>
                  <a:pt x="7963382" y="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33470" y="6743596"/>
            <a:ext cx="571500" cy="1934845"/>
          </a:xfrm>
          <a:custGeom>
            <a:avLst/>
            <a:gdLst/>
            <a:ahLst/>
            <a:cxnLst/>
            <a:rect l="l" t="t" r="r" b="b"/>
            <a:pathLst>
              <a:path w="571500" h="1934845">
                <a:moveTo>
                  <a:pt x="252126" y="11265"/>
                </a:moveTo>
                <a:lnTo>
                  <a:pt x="171073" y="11265"/>
                </a:lnTo>
                <a:lnTo>
                  <a:pt x="218276" y="15280"/>
                </a:lnTo>
                <a:lnTo>
                  <a:pt x="264729" y="25128"/>
                </a:lnTo>
                <a:lnTo>
                  <a:pt x="308235" y="39768"/>
                </a:lnTo>
                <a:lnTo>
                  <a:pt x="352446" y="61448"/>
                </a:lnTo>
                <a:lnTo>
                  <a:pt x="391327" y="88141"/>
                </a:lnTo>
                <a:lnTo>
                  <a:pt x="425205" y="119314"/>
                </a:lnTo>
                <a:lnTo>
                  <a:pt x="454405" y="154434"/>
                </a:lnTo>
                <a:lnTo>
                  <a:pt x="479255" y="192968"/>
                </a:lnTo>
                <a:lnTo>
                  <a:pt x="500080" y="234382"/>
                </a:lnTo>
                <a:lnTo>
                  <a:pt x="517250" y="278287"/>
                </a:lnTo>
                <a:lnTo>
                  <a:pt x="530962" y="323720"/>
                </a:lnTo>
                <a:lnTo>
                  <a:pt x="541673" y="370578"/>
                </a:lnTo>
                <a:lnTo>
                  <a:pt x="549665" y="418184"/>
                </a:lnTo>
                <a:lnTo>
                  <a:pt x="555265" y="466005"/>
                </a:lnTo>
                <a:lnTo>
                  <a:pt x="558800" y="513507"/>
                </a:lnTo>
                <a:lnTo>
                  <a:pt x="560595" y="560159"/>
                </a:lnTo>
                <a:lnTo>
                  <a:pt x="560977" y="605426"/>
                </a:lnTo>
                <a:lnTo>
                  <a:pt x="560166" y="657002"/>
                </a:lnTo>
                <a:lnTo>
                  <a:pt x="558280" y="708668"/>
                </a:lnTo>
                <a:lnTo>
                  <a:pt x="555391" y="760397"/>
                </a:lnTo>
                <a:lnTo>
                  <a:pt x="551570" y="812164"/>
                </a:lnTo>
                <a:lnTo>
                  <a:pt x="546889" y="863942"/>
                </a:lnTo>
                <a:lnTo>
                  <a:pt x="541420" y="915705"/>
                </a:lnTo>
                <a:lnTo>
                  <a:pt x="535234" y="967427"/>
                </a:lnTo>
                <a:lnTo>
                  <a:pt x="528403" y="1019081"/>
                </a:lnTo>
                <a:lnTo>
                  <a:pt x="520998" y="1070641"/>
                </a:lnTo>
                <a:lnTo>
                  <a:pt x="513091" y="1122081"/>
                </a:lnTo>
                <a:lnTo>
                  <a:pt x="504752" y="1173374"/>
                </a:lnTo>
                <a:lnTo>
                  <a:pt x="496055" y="1224495"/>
                </a:lnTo>
                <a:lnTo>
                  <a:pt x="487070" y="1275417"/>
                </a:lnTo>
                <a:lnTo>
                  <a:pt x="477869" y="1326113"/>
                </a:lnTo>
                <a:lnTo>
                  <a:pt x="468512" y="1376670"/>
                </a:lnTo>
                <a:lnTo>
                  <a:pt x="459251" y="1427360"/>
                </a:lnTo>
                <a:lnTo>
                  <a:pt x="450502" y="1478183"/>
                </a:lnTo>
                <a:lnTo>
                  <a:pt x="442680" y="1529137"/>
                </a:lnTo>
                <a:lnTo>
                  <a:pt x="436203" y="1580221"/>
                </a:lnTo>
                <a:lnTo>
                  <a:pt x="431488" y="1631434"/>
                </a:lnTo>
                <a:lnTo>
                  <a:pt x="428761" y="1675225"/>
                </a:lnTo>
                <a:lnTo>
                  <a:pt x="427794" y="1718610"/>
                </a:lnTo>
                <a:lnTo>
                  <a:pt x="429868" y="1761847"/>
                </a:lnTo>
                <a:lnTo>
                  <a:pt x="436263" y="1805195"/>
                </a:lnTo>
                <a:lnTo>
                  <a:pt x="455508" y="1884258"/>
                </a:lnTo>
                <a:lnTo>
                  <a:pt x="473030" y="1932773"/>
                </a:lnTo>
                <a:lnTo>
                  <a:pt x="474132" y="1934719"/>
                </a:lnTo>
                <a:lnTo>
                  <a:pt x="495967" y="1934719"/>
                </a:lnTo>
                <a:lnTo>
                  <a:pt x="477375" y="1886382"/>
                </a:lnTo>
                <a:lnTo>
                  <a:pt x="463740" y="1835532"/>
                </a:lnTo>
                <a:lnTo>
                  <a:pt x="456406" y="1801639"/>
                </a:lnTo>
                <a:lnTo>
                  <a:pt x="448811" y="1755184"/>
                </a:lnTo>
                <a:lnTo>
                  <a:pt x="444962" y="1708409"/>
                </a:lnTo>
                <a:lnTo>
                  <a:pt x="444328" y="1661440"/>
                </a:lnTo>
                <a:lnTo>
                  <a:pt x="446380" y="1614399"/>
                </a:lnTo>
                <a:lnTo>
                  <a:pt x="450586" y="1567414"/>
                </a:lnTo>
                <a:lnTo>
                  <a:pt x="456416" y="1520608"/>
                </a:lnTo>
                <a:lnTo>
                  <a:pt x="463340" y="1474106"/>
                </a:lnTo>
                <a:lnTo>
                  <a:pt x="471138" y="1425294"/>
                </a:lnTo>
                <a:lnTo>
                  <a:pt x="479102" y="1376523"/>
                </a:lnTo>
                <a:lnTo>
                  <a:pt x="487163" y="1327781"/>
                </a:lnTo>
                <a:lnTo>
                  <a:pt x="495254" y="1279053"/>
                </a:lnTo>
                <a:lnTo>
                  <a:pt x="503306" y="1230326"/>
                </a:lnTo>
                <a:lnTo>
                  <a:pt x="511252" y="1181586"/>
                </a:lnTo>
                <a:lnTo>
                  <a:pt x="519024" y="1132819"/>
                </a:lnTo>
                <a:lnTo>
                  <a:pt x="526553" y="1084011"/>
                </a:lnTo>
                <a:lnTo>
                  <a:pt x="533772" y="1035150"/>
                </a:lnTo>
                <a:lnTo>
                  <a:pt x="540612" y="986220"/>
                </a:lnTo>
                <a:lnTo>
                  <a:pt x="547007" y="937209"/>
                </a:lnTo>
                <a:lnTo>
                  <a:pt x="552887" y="888103"/>
                </a:lnTo>
                <a:lnTo>
                  <a:pt x="558289" y="837895"/>
                </a:lnTo>
                <a:lnTo>
                  <a:pt x="562966" y="787603"/>
                </a:lnTo>
                <a:lnTo>
                  <a:pt x="566768" y="737240"/>
                </a:lnTo>
                <a:lnTo>
                  <a:pt x="569549" y="686821"/>
                </a:lnTo>
                <a:lnTo>
                  <a:pt x="571159" y="636358"/>
                </a:lnTo>
                <a:lnTo>
                  <a:pt x="571450" y="585867"/>
                </a:lnTo>
                <a:lnTo>
                  <a:pt x="570274" y="535360"/>
                </a:lnTo>
                <a:lnTo>
                  <a:pt x="567278" y="482346"/>
                </a:lnTo>
                <a:lnTo>
                  <a:pt x="562010" y="429060"/>
                </a:lnTo>
                <a:lnTo>
                  <a:pt x="553915" y="376002"/>
                </a:lnTo>
                <a:lnTo>
                  <a:pt x="542435" y="323674"/>
                </a:lnTo>
                <a:lnTo>
                  <a:pt x="527017" y="272575"/>
                </a:lnTo>
                <a:lnTo>
                  <a:pt x="507104" y="223207"/>
                </a:lnTo>
                <a:lnTo>
                  <a:pt x="485083" y="181339"/>
                </a:lnTo>
                <a:lnTo>
                  <a:pt x="458853" y="142371"/>
                </a:lnTo>
                <a:lnTo>
                  <a:pt x="428424" y="107001"/>
                </a:lnTo>
                <a:lnTo>
                  <a:pt x="393807" y="75926"/>
                </a:lnTo>
                <a:lnTo>
                  <a:pt x="355010" y="49845"/>
                </a:lnTo>
                <a:lnTo>
                  <a:pt x="312045" y="29456"/>
                </a:lnTo>
                <a:lnTo>
                  <a:pt x="272554" y="16157"/>
                </a:lnTo>
                <a:lnTo>
                  <a:pt x="252126" y="11265"/>
                </a:lnTo>
                <a:close/>
              </a:path>
              <a:path w="571500" h="1934845">
                <a:moveTo>
                  <a:pt x="183237" y="0"/>
                </a:moveTo>
                <a:lnTo>
                  <a:pt x="138177" y="1062"/>
                </a:lnTo>
                <a:lnTo>
                  <a:pt x="96027" y="10833"/>
                </a:lnTo>
                <a:lnTo>
                  <a:pt x="59170" y="31273"/>
                </a:lnTo>
                <a:lnTo>
                  <a:pt x="29990" y="64343"/>
                </a:lnTo>
                <a:lnTo>
                  <a:pt x="9701" y="109430"/>
                </a:lnTo>
                <a:lnTo>
                  <a:pt x="0" y="158897"/>
                </a:lnTo>
                <a:lnTo>
                  <a:pt x="309" y="210164"/>
                </a:lnTo>
                <a:lnTo>
                  <a:pt x="10053" y="260653"/>
                </a:lnTo>
                <a:lnTo>
                  <a:pt x="28657" y="307783"/>
                </a:lnTo>
                <a:lnTo>
                  <a:pt x="55543" y="348975"/>
                </a:lnTo>
                <a:lnTo>
                  <a:pt x="87788" y="379292"/>
                </a:lnTo>
                <a:lnTo>
                  <a:pt x="124873" y="399499"/>
                </a:lnTo>
                <a:lnTo>
                  <a:pt x="164723" y="409388"/>
                </a:lnTo>
                <a:lnTo>
                  <a:pt x="205268" y="408749"/>
                </a:lnTo>
                <a:lnTo>
                  <a:pt x="230782" y="401339"/>
                </a:lnTo>
                <a:lnTo>
                  <a:pt x="163667" y="401339"/>
                </a:lnTo>
                <a:lnTo>
                  <a:pt x="124303" y="390585"/>
                </a:lnTo>
                <a:lnTo>
                  <a:pt x="89913" y="369172"/>
                </a:lnTo>
                <a:lnTo>
                  <a:pt x="60916" y="339242"/>
                </a:lnTo>
                <a:lnTo>
                  <a:pt x="37730" y="302937"/>
                </a:lnTo>
                <a:lnTo>
                  <a:pt x="20775" y="262400"/>
                </a:lnTo>
                <a:lnTo>
                  <a:pt x="10468" y="219771"/>
                </a:lnTo>
                <a:lnTo>
                  <a:pt x="7228" y="177194"/>
                </a:lnTo>
                <a:lnTo>
                  <a:pt x="11474" y="136809"/>
                </a:lnTo>
                <a:lnTo>
                  <a:pt x="25636" y="94305"/>
                </a:lnTo>
                <a:lnTo>
                  <a:pt x="49498" y="57085"/>
                </a:lnTo>
                <a:lnTo>
                  <a:pt x="82808" y="29056"/>
                </a:lnTo>
                <a:lnTo>
                  <a:pt x="125317" y="14127"/>
                </a:lnTo>
                <a:lnTo>
                  <a:pt x="171073" y="11265"/>
                </a:lnTo>
                <a:lnTo>
                  <a:pt x="252126" y="11265"/>
                </a:lnTo>
                <a:lnTo>
                  <a:pt x="228824" y="5685"/>
                </a:lnTo>
                <a:lnTo>
                  <a:pt x="183237" y="0"/>
                </a:lnTo>
                <a:close/>
              </a:path>
              <a:path w="571500" h="1934845">
                <a:moveTo>
                  <a:pt x="291063" y="181869"/>
                </a:moveTo>
                <a:lnTo>
                  <a:pt x="229558" y="181869"/>
                </a:lnTo>
                <a:lnTo>
                  <a:pt x="259454" y="184693"/>
                </a:lnTo>
                <a:lnTo>
                  <a:pt x="286738" y="199888"/>
                </a:lnTo>
                <a:lnTo>
                  <a:pt x="307677" y="223597"/>
                </a:lnTo>
                <a:lnTo>
                  <a:pt x="318534" y="251960"/>
                </a:lnTo>
                <a:lnTo>
                  <a:pt x="314654" y="301409"/>
                </a:lnTo>
                <a:lnTo>
                  <a:pt x="291131" y="345915"/>
                </a:lnTo>
                <a:lnTo>
                  <a:pt x="253573" y="380276"/>
                </a:lnTo>
                <a:lnTo>
                  <a:pt x="207587" y="399293"/>
                </a:lnTo>
                <a:lnTo>
                  <a:pt x="163667" y="401339"/>
                </a:lnTo>
                <a:lnTo>
                  <a:pt x="230782" y="401339"/>
                </a:lnTo>
                <a:lnTo>
                  <a:pt x="280150" y="375056"/>
                </a:lnTo>
                <a:lnTo>
                  <a:pt x="310343" y="341584"/>
                </a:lnTo>
                <a:lnTo>
                  <a:pt x="335216" y="282572"/>
                </a:lnTo>
                <a:lnTo>
                  <a:pt x="336085" y="250771"/>
                </a:lnTo>
                <a:lnTo>
                  <a:pt x="326065" y="220083"/>
                </a:lnTo>
                <a:lnTo>
                  <a:pt x="303862" y="190906"/>
                </a:lnTo>
                <a:lnTo>
                  <a:pt x="291063" y="181869"/>
                </a:lnTo>
                <a:close/>
              </a:path>
              <a:path w="571500" h="1934845">
                <a:moveTo>
                  <a:pt x="240419" y="161851"/>
                </a:moveTo>
                <a:lnTo>
                  <a:pt x="204857" y="170464"/>
                </a:lnTo>
                <a:lnTo>
                  <a:pt x="180719" y="192585"/>
                </a:lnTo>
                <a:lnTo>
                  <a:pt x="169592" y="222894"/>
                </a:lnTo>
                <a:lnTo>
                  <a:pt x="173881" y="253944"/>
                </a:lnTo>
                <a:lnTo>
                  <a:pt x="195992" y="278287"/>
                </a:lnTo>
                <a:lnTo>
                  <a:pt x="211586" y="285667"/>
                </a:lnTo>
                <a:lnTo>
                  <a:pt x="227321" y="289130"/>
                </a:lnTo>
                <a:lnTo>
                  <a:pt x="243064" y="287692"/>
                </a:lnTo>
                <a:lnTo>
                  <a:pt x="258679" y="280370"/>
                </a:lnTo>
                <a:lnTo>
                  <a:pt x="265687" y="271629"/>
                </a:lnTo>
                <a:lnTo>
                  <a:pt x="240158" y="271629"/>
                </a:lnTo>
                <a:lnTo>
                  <a:pt x="220939" y="270055"/>
                </a:lnTo>
                <a:lnTo>
                  <a:pt x="188568" y="237703"/>
                </a:lnTo>
                <a:lnTo>
                  <a:pt x="188372" y="226738"/>
                </a:lnTo>
                <a:lnTo>
                  <a:pt x="193096" y="211478"/>
                </a:lnTo>
                <a:lnTo>
                  <a:pt x="201974" y="197821"/>
                </a:lnTo>
                <a:lnTo>
                  <a:pt x="214347" y="187406"/>
                </a:lnTo>
                <a:lnTo>
                  <a:pt x="229558" y="181869"/>
                </a:lnTo>
                <a:lnTo>
                  <a:pt x="291063" y="181869"/>
                </a:lnTo>
                <a:lnTo>
                  <a:pt x="274367" y="170080"/>
                </a:lnTo>
                <a:lnTo>
                  <a:pt x="240419" y="161851"/>
                </a:lnTo>
                <a:close/>
              </a:path>
              <a:path w="571500" h="1934845">
                <a:moveTo>
                  <a:pt x="251877" y="233831"/>
                </a:moveTo>
                <a:lnTo>
                  <a:pt x="247262" y="235578"/>
                </a:lnTo>
                <a:lnTo>
                  <a:pt x="244676" y="240014"/>
                </a:lnTo>
                <a:lnTo>
                  <a:pt x="246005" y="245470"/>
                </a:lnTo>
                <a:lnTo>
                  <a:pt x="252321" y="264721"/>
                </a:lnTo>
                <a:lnTo>
                  <a:pt x="240158" y="271629"/>
                </a:lnTo>
                <a:lnTo>
                  <a:pt x="265687" y="271629"/>
                </a:lnTo>
                <a:lnTo>
                  <a:pt x="266675" y="270397"/>
                </a:lnTo>
                <a:lnTo>
                  <a:pt x="267391" y="258619"/>
                </a:lnTo>
                <a:lnTo>
                  <a:pt x="263240" y="246735"/>
                </a:lnTo>
                <a:lnTo>
                  <a:pt x="256635" y="236441"/>
                </a:lnTo>
                <a:lnTo>
                  <a:pt x="251877" y="233831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633" y="7117732"/>
            <a:ext cx="487045" cy="1644650"/>
          </a:xfrm>
          <a:custGeom>
            <a:avLst/>
            <a:gdLst/>
            <a:ahLst/>
            <a:cxnLst/>
            <a:rect l="l" t="t" r="r" b="b"/>
            <a:pathLst>
              <a:path w="487045" h="1644650">
                <a:moveTo>
                  <a:pt x="349199" y="0"/>
                </a:moveTo>
                <a:lnTo>
                  <a:pt x="303978" y="3054"/>
                </a:lnTo>
                <a:lnTo>
                  <a:pt x="259986" y="12402"/>
                </a:lnTo>
                <a:lnTo>
                  <a:pt x="220435" y="25398"/>
                </a:lnTo>
                <a:lnTo>
                  <a:pt x="177055" y="46790"/>
                </a:lnTo>
                <a:lnTo>
                  <a:pt x="138778" y="74973"/>
                </a:lnTo>
                <a:lnTo>
                  <a:pt x="105618" y="108921"/>
                </a:lnTo>
                <a:lnTo>
                  <a:pt x="77591" y="147610"/>
                </a:lnTo>
                <a:lnTo>
                  <a:pt x="54713" y="190015"/>
                </a:lnTo>
                <a:lnTo>
                  <a:pt x="34882" y="240542"/>
                </a:lnTo>
                <a:lnTo>
                  <a:pt x="20415" y="293060"/>
                </a:lnTo>
                <a:lnTo>
                  <a:pt x="10496" y="346836"/>
                </a:lnTo>
                <a:lnTo>
                  <a:pt x="4310" y="401137"/>
                </a:lnTo>
                <a:lnTo>
                  <a:pt x="1042" y="455229"/>
                </a:lnTo>
                <a:lnTo>
                  <a:pt x="0" y="505290"/>
                </a:lnTo>
                <a:lnTo>
                  <a:pt x="624" y="555331"/>
                </a:lnTo>
                <a:lnTo>
                  <a:pt x="2717" y="605334"/>
                </a:lnTo>
                <a:lnTo>
                  <a:pt x="6079" y="655280"/>
                </a:lnTo>
                <a:lnTo>
                  <a:pt x="10511" y="705150"/>
                </a:lnTo>
                <a:lnTo>
                  <a:pt x="15812" y="754924"/>
                </a:lnTo>
                <a:lnTo>
                  <a:pt x="21860" y="804981"/>
                </a:lnTo>
                <a:lnTo>
                  <a:pt x="28520" y="854925"/>
                </a:lnTo>
                <a:lnTo>
                  <a:pt x="35695" y="904776"/>
                </a:lnTo>
                <a:lnTo>
                  <a:pt x="43282" y="954554"/>
                </a:lnTo>
                <a:lnTo>
                  <a:pt x="51184" y="1004279"/>
                </a:lnTo>
                <a:lnTo>
                  <a:pt x="59299" y="1053971"/>
                </a:lnTo>
                <a:lnTo>
                  <a:pt x="75770" y="1153338"/>
                </a:lnTo>
                <a:lnTo>
                  <a:pt x="83927" y="1203052"/>
                </a:lnTo>
                <a:lnTo>
                  <a:pt x="91898" y="1252815"/>
                </a:lnTo>
                <a:lnTo>
                  <a:pt x="98680" y="1298933"/>
                </a:lnTo>
                <a:lnTo>
                  <a:pt x="104096" y="1345380"/>
                </a:lnTo>
                <a:lnTo>
                  <a:pt x="107430" y="1391988"/>
                </a:lnTo>
                <a:lnTo>
                  <a:pt x="107966" y="1438587"/>
                </a:lnTo>
                <a:lnTo>
                  <a:pt x="104987" y="1485008"/>
                </a:lnTo>
                <a:lnTo>
                  <a:pt x="97778" y="1531085"/>
                </a:lnTo>
                <a:lnTo>
                  <a:pt x="91548" y="1559881"/>
                </a:lnTo>
                <a:lnTo>
                  <a:pt x="79964" y="1603085"/>
                </a:lnTo>
                <a:lnTo>
                  <a:pt x="64165" y="1644163"/>
                </a:lnTo>
                <a:lnTo>
                  <a:pt x="81525" y="1644163"/>
                </a:lnTo>
                <a:lnTo>
                  <a:pt x="107094" y="1569596"/>
                </a:lnTo>
                <a:lnTo>
                  <a:pt x="120330" y="1497275"/>
                </a:lnTo>
                <a:lnTo>
                  <a:pt x="122092" y="1460542"/>
                </a:lnTo>
                <a:lnTo>
                  <a:pt x="121274" y="1423686"/>
                </a:lnTo>
                <a:lnTo>
                  <a:pt x="113961" y="1334280"/>
                </a:lnTo>
                <a:lnTo>
                  <a:pt x="106909" y="1282235"/>
                </a:lnTo>
                <a:lnTo>
                  <a:pt x="98415" y="1230350"/>
                </a:lnTo>
                <a:lnTo>
                  <a:pt x="89089" y="1178629"/>
                </a:lnTo>
                <a:lnTo>
                  <a:pt x="79541" y="1127072"/>
                </a:lnTo>
                <a:lnTo>
                  <a:pt x="70437" y="1076800"/>
                </a:lnTo>
                <a:lnTo>
                  <a:pt x="61596" y="1026272"/>
                </a:lnTo>
                <a:lnTo>
                  <a:pt x="53117" y="975525"/>
                </a:lnTo>
                <a:lnTo>
                  <a:pt x="45094" y="924593"/>
                </a:lnTo>
                <a:lnTo>
                  <a:pt x="37625" y="873513"/>
                </a:lnTo>
                <a:lnTo>
                  <a:pt x="30806" y="822320"/>
                </a:lnTo>
                <a:lnTo>
                  <a:pt x="24734" y="771049"/>
                </a:lnTo>
                <a:lnTo>
                  <a:pt x="19504" y="719735"/>
                </a:lnTo>
                <a:lnTo>
                  <a:pt x="15213" y="668415"/>
                </a:lnTo>
                <a:lnTo>
                  <a:pt x="11959" y="617123"/>
                </a:lnTo>
                <a:lnTo>
                  <a:pt x="9836" y="565895"/>
                </a:lnTo>
                <a:lnTo>
                  <a:pt x="8942" y="514767"/>
                </a:lnTo>
                <a:lnTo>
                  <a:pt x="9428" y="469767"/>
                </a:lnTo>
                <a:lnTo>
                  <a:pt x="11611" y="423269"/>
                </a:lnTo>
                <a:lnTo>
                  <a:pt x="15931" y="375993"/>
                </a:lnTo>
                <a:lnTo>
                  <a:pt x="22830" y="328658"/>
                </a:lnTo>
                <a:lnTo>
                  <a:pt x="32747" y="281983"/>
                </a:lnTo>
                <a:lnTo>
                  <a:pt x="46085" y="236815"/>
                </a:lnTo>
                <a:lnTo>
                  <a:pt x="63397" y="193491"/>
                </a:lnTo>
                <a:lnTo>
                  <a:pt x="85012" y="153112"/>
                </a:lnTo>
                <a:lnTo>
                  <a:pt x="111406" y="116271"/>
                </a:lnTo>
                <a:lnTo>
                  <a:pt x="143021" y="83686"/>
                </a:lnTo>
                <a:lnTo>
                  <a:pt x="180297" y="56076"/>
                </a:lnTo>
                <a:lnTo>
                  <a:pt x="223673" y="34161"/>
                </a:lnTo>
                <a:lnTo>
                  <a:pt x="260636" y="21719"/>
                </a:lnTo>
                <a:lnTo>
                  <a:pt x="300102" y="13350"/>
                </a:lnTo>
                <a:lnTo>
                  <a:pt x="340206" y="9942"/>
                </a:lnTo>
                <a:lnTo>
                  <a:pt x="401273" y="9942"/>
                </a:lnTo>
                <a:lnTo>
                  <a:pt x="392432" y="5882"/>
                </a:lnTo>
                <a:lnTo>
                  <a:pt x="349199" y="0"/>
                </a:lnTo>
                <a:close/>
              </a:path>
              <a:path w="487045" h="1644650">
                <a:moveTo>
                  <a:pt x="281290" y="137878"/>
                </a:moveTo>
                <a:lnTo>
                  <a:pt x="252447" y="144872"/>
                </a:lnTo>
                <a:lnTo>
                  <a:pt x="227387" y="162569"/>
                </a:lnTo>
                <a:lnTo>
                  <a:pt x="208522" y="187361"/>
                </a:lnTo>
                <a:lnTo>
                  <a:pt x="200010" y="213436"/>
                </a:lnTo>
                <a:lnTo>
                  <a:pt x="200649" y="236815"/>
                </a:lnTo>
                <a:lnTo>
                  <a:pt x="221883" y="290587"/>
                </a:lnTo>
                <a:lnTo>
                  <a:pt x="252314" y="322838"/>
                </a:lnTo>
                <a:lnTo>
                  <a:pt x="288733" y="342232"/>
                </a:lnTo>
                <a:lnTo>
                  <a:pt x="328344" y="349051"/>
                </a:lnTo>
                <a:lnTo>
                  <a:pt x="368350" y="343577"/>
                </a:lnTo>
                <a:lnTo>
                  <a:pt x="374380" y="340773"/>
                </a:lnTo>
                <a:lnTo>
                  <a:pt x="350907" y="340773"/>
                </a:lnTo>
                <a:lnTo>
                  <a:pt x="309195" y="339621"/>
                </a:lnTo>
                <a:lnTo>
                  <a:pt x="270119" y="323460"/>
                </a:lnTo>
                <a:lnTo>
                  <a:pt x="238209" y="294266"/>
                </a:lnTo>
                <a:lnTo>
                  <a:pt x="218223" y="256457"/>
                </a:lnTo>
                <a:lnTo>
                  <a:pt x="214923" y="214450"/>
                </a:lnTo>
                <a:lnTo>
                  <a:pt x="224150" y="190351"/>
                </a:lnTo>
                <a:lnTo>
                  <a:pt x="241941" y="170206"/>
                </a:lnTo>
                <a:lnTo>
                  <a:pt x="265120" y="157297"/>
                </a:lnTo>
                <a:lnTo>
                  <a:pt x="290513" y="154900"/>
                </a:lnTo>
                <a:lnTo>
                  <a:pt x="322092" y="154900"/>
                </a:lnTo>
                <a:lnTo>
                  <a:pt x="311507" y="145197"/>
                </a:lnTo>
                <a:lnTo>
                  <a:pt x="281290" y="137878"/>
                </a:lnTo>
                <a:close/>
              </a:path>
              <a:path w="487045" h="1644650">
                <a:moveTo>
                  <a:pt x="401273" y="9942"/>
                </a:moveTo>
                <a:lnTo>
                  <a:pt x="340206" y="9942"/>
                </a:lnTo>
                <a:lnTo>
                  <a:pt x="379083" y="12380"/>
                </a:lnTo>
                <a:lnTo>
                  <a:pt x="415197" y="25062"/>
                </a:lnTo>
                <a:lnTo>
                  <a:pt x="443501" y="48874"/>
                </a:lnTo>
                <a:lnTo>
                  <a:pt x="463780" y="80496"/>
                </a:lnTo>
                <a:lnTo>
                  <a:pt x="475819" y="116609"/>
                </a:lnTo>
                <a:lnTo>
                  <a:pt x="479421" y="155375"/>
                </a:lnTo>
                <a:lnTo>
                  <a:pt x="475030" y="196212"/>
                </a:lnTo>
                <a:lnTo>
                  <a:pt x="463152" y="236529"/>
                </a:lnTo>
                <a:lnTo>
                  <a:pt x="444295" y="273735"/>
                </a:lnTo>
                <a:lnTo>
                  <a:pt x="418963" y="305239"/>
                </a:lnTo>
                <a:lnTo>
                  <a:pt x="387665" y="328448"/>
                </a:lnTo>
                <a:lnTo>
                  <a:pt x="350907" y="340773"/>
                </a:lnTo>
                <a:lnTo>
                  <a:pt x="374380" y="340773"/>
                </a:lnTo>
                <a:lnTo>
                  <a:pt x="438367" y="296873"/>
                </a:lnTo>
                <a:lnTo>
                  <a:pt x="464951" y="254200"/>
                </a:lnTo>
                <a:lnTo>
                  <a:pt x="481260" y="204892"/>
                </a:lnTo>
                <a:lnTo>
                  <a:pt x="486448" y="152736"/>
                </a:lnTo>
                <a:lnTo>
                  <a:pt x="479671" y="101523"/>
                </a:lnTo>
                <a:lnTo>
                  <a:pt x="460084" y="55040"/>
                </a:lnTo>
                <a:lnTo>
                  <a:pt x="430466" y="23347"/>
                </a:lnTo>
                <a:lnTo>
                  <a:pt x="401273" y="9942"/>
                </a:lnTo>
                <a:close/>
              </a:path>
              <a:path w="487045" h="1644650">
                <a:moveTo>
                  <a:pt x="271559" y="199042"/>
                </a:moveTo>
                <a:lnTo>
                  <a:pt x="267514" y="201255"/>
                </a:lnTo>
                <a:lnTo>
                  <a:pt x="261900" y="210009"/>
                </a:lnTo>
                <a:lnTo>
                  <a:pt x="258371" y="220108"/>
                </a:lnTo>
                <a:lnTo>
                  <a:pt x="258979" y="230112"/>
                </a:lnTo>
                <a:lnTo>
                  <a:pt x="265774" y="238580"/>
                </a:lnTo>
                <a:lnTo>
                  <a:pt x="279042" y="244803"/>
                </a:lnTo>
                <a:lnTo>
                  <a:pt x="292420" y="246027"/>
                </a:lnTo>
                <a:lnTo>
                  <a:pt x="305791" y="243086"/>
                </a:lnTo>
                <a:lnTo>
                  <a:pt x="319038" y="236815"/>
                </a:lnTo>
                <a:lnTo>
                  <a:pt x="324180" y="231152"/>
                </a:lnTo>
                <a:lnTo>
                  <a:pt x="281516" y="231152"/>
                </a:lnTo>
                <a:lnTo>
                  <a:pt x="271180" y="225284"/>
                </a:lnTo>
                <a:lnTo>
                  <a:pt x="276543" y="208926"/>
                </a:lnTo>
                <a:lnTo>
                  <a:pt x="277678" y="204294"/>
                </a:lnTo>
                <a:lnTo>
                  <a:pt x="275481" y="200528"/>
                </a:lnTo>
                <a:lnTo>
                  <a:pt x="271559" y="199042"/>
                </a:lnTo>
                <a:close/>
              </a:path>
              <a:path w="487045" h="1644650">
                <a:moveTo>
                  <a:pt x="322092" y="154900"/>
                </a:moveTo>
                <a:lnTo>
                  <a:pt x="290513" y="154900"/>
                </a:lnTo>
                <a:lnTo>
                  <a:pt x="303444" y="159599"/>
                </a:lnTo>
                <a:lnTo>
                  <a:pt x="313958" y="168446"/>
                </a:lnTo>
                <a:lnTo>
                  <a:pt x="321499" y="180048"/>
                </a:lnTo>
                <a:lnTo>
                  <a:pt x="325515" y="193013"/>
                </a:lnTo>
                <a:lnTo>
                  <a:pt x="325349" y="202328"/>
                </a:lnTo>
                <a:lnTo>
                  <a:pt x="297843" y="229812"/>
                </a:lnTo>
                <a:lnTo>
                  <a:pt x="281516" y="231152"/>
                </a:lnTo>
                <a:lnTo>
                  <a:pt x="324180" y="231152"/>
                </a:lnTo>
                <a:lnTo>
                  <a:pt x="337821" y="216131"/>
                </a:lnTo>
                <a:lnTo>
                  <a:pt x="341466" y="189749"/>
                </a:lnTo>
                <a:lnTo>
                  <a:pt x="332014" y="163995"/>
                </a:lnTo>
                <a:lnTo>
                  <a:pt x="322092" y="15490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45596" y="1310839"/>
            <a:ext cx="302895" cy="287655"/>
          </a:xfrm>
          <a:custGeom>
            <a:avLst/>
            <a:gdLst/>
            <a:ahLst/>
            <a:cxnLst/>
            <a:rect l="l" t="t" r="r" b="b"/>
            <a:pathLst>
              <a:path w="302895" h="287655">
                <a:moveTo>
                  <a:pt x="188211" y="196646"/>
                </a:moveTo>
                <a:lnTo>
                  <a:pt x="150950" y="196646"/>
                </a:lnTo>
                <a:lnTo>
                  <a:pt x="152639" y="206400"/>
                </a:lnTo>
                <a:lnTo>
                  <a:pt x="153439" y="210286"/>
                </a:lnTo>
                <a:lnTo>
                  <a:pt x="155618" y="228158"/>
                </a:lnTo>
                <a:lnTo>
                  <a:pt x="172235" y="278612"/>
                </a:lnTo>
                <a:lnTo>
                  <a:pt x="196641" y="287399"/>
                </a:lnTo>
                <a:lnTo>
                  <a:pt x="208989" y="284422"/>
                </a:lnTo>
                <a:lnTo>
                  <a:pt x="216837" y="274688"/>
                </a:lnTo>
                <a:lnTo>
                  <a:pt x="218132" y="255589"/>
                </a:lnTo>
                <a:lnTo>
                  <a:pt x="212164" y="235824"/>
                </a:lnTo>
                <a:lnTo>
                  <a:pt x="202014" y="217200"/>
                </a:lnTo>
                <a:lnTo>
                  <a:pt x="190764" y="201523"/>
                </a:lnTo>
                <a:lnTo>
                  <a:pt x="188211" y="196646"/>
                </a:lnTo>
                <a:close/>
              </a:path>
              <a:path w="302895" h="287655">
                <a:moveTo>
                  <a:pt x="143798" y="164452"/>
                </a:moveTo>
                <a:lnTo>
                  <a:pt x="118780" y="164452"/>
                </a:lnTo>
                <a:lnTo>
                  <a:pt x="120139" y="171919"/>
                </a:lnTo>
                <a:lnTo>
                  <a:pt x="116850" y="179237"/>
                </a:lnTo>
                <a:lnTo>
                  <a:pt x="107509" y="186732"/>
                </a:lnTo>
                <a:lnTo>
                  <a:pt x="96711" y="193520"/>
                </a:lnTo>
                <a:lnTo>
                  <a:pt x="89018" y="198748"/>
                </a:lnTo>
                <a:lnTo>
                  <a:pt x="64100" y="230674"/>
                </a:lnTo>
                <a:lnTo>
                  <a:pt x="58297" y="252335"/>
                </a:lnTo>
                <a:lnTo>
                  <a:pt x="58849" y="261624"/>
                </a:lnTo>
                <a:lnTo>
                  <a:pt x="61507" y="269816"/>
                </a:lnTo>
                <a:lnTo>
                  <a:pt x="66583" y="275475"/>
                </a:lnTo>
                <a:lnTo>
                  <a:pt x="74040" y="278295"/>
                </a:lnTo>
                <a:lnTo>
                  <a:pt x="82781" y="279117"/>
                </a:lnTo>
                <a:lnTo>
                  <a:pt x="91595" y="278258"/>
                </a:lnTo>
                <a:lnTo>
                  <a:pt x="126996" y="245796"/>
                </a:lnTo>
                <a:lnTo>
                  <a:pt x="135748" y="214671"/>
                </a:lnTo>
                <a:lnTo>
                  <a:pt x="139155" y="205718"/>
                </a:lnTo>
                <a:lnTo>
                  <a:pt x="144968" y="199720"/>
                </a:lnTo>
                <a:lnTo>
                  <a:pt x="150950" y="196646"/>
                </a:lnTo>
                <a:lnTo>
                  <a:pt x="188211" y="196646"/>
                </a:lnTo>
                <a:lnTo>
                  <a:pt x="188144" y="196519"/>
                </a:lnTo>
                <a:lnTo>
                  <a:pt x="187254" y="190928"/>
                </a:lnTo>
                <a:lnTo>
                  <a:pt x="189233" y="187143"/>
                </a:lnTo>
                <a:lnTo>
                  <a:pt x="298744" y="187143"/>
                </a:lnTo>
                <a:lnTo>
                  <a:pt x="293546" y="178324"/>
                </a:lnTo>
                <a:lnTo>
                  <a:pt x="288643" y="173507"/>
                </a:lnTo>
                <a:lnTo>
                  <a:pt x="163180" y="173507"/>
                </a:lnTo>
                <a:lnTo>
                  <a:pt x="155321" y="172576"/>
                </a:lnTo>
                <a:lnTo>
                  <a:pt x="148311" y="168897"/>
                </a:lnTo>
                <a:lnTo>
                  <a:pt x="143798" y="164452"/>
                </a:lnTo>
                <a:close/>
              </a:path>
              <a:path w="302895" h="287655">
                <a:moveTo>
                  <a:pt x="298744" y="187143"/>
                </a:moveTo>
                <a:lnTo>
                  <a:pt x="189233" y="187143"/>
                </a:lnTo>
                <a:lnTo>
                  <a:pt x="195222" y="187553"/>
                </a:lnTo>
                <a:lnTo>
                  <a:pt x="202418" y="192118"/>
                </a:lnTo>
                <a:lnTo>
                  <a:pt x="209044" y="198748"/>
                </a:lnTo>
                <a:lnTo>
                  <a:pt x="215401" y="205873"/>
                </a:lnTo>
                <a:lnTo>
                  <a:pt x="221790" y="211924"/>
                </a:lnTo>
                <a:lnTo>
                  <a:pt x="259090" y="228523"/>
                </a:lnTo>
                <a:lnTo>
                  <a:pt x="272168" y="228721"/>
                </a:lnTo>
                <a:lnTo>
                  <a:pt x="284649" y="226201"/>
                </a:lnTo>
                <a:lnTo>
                  <a:pt x="294719" y="221321"/>
                </a:lnTo>
                <a:lnTo>
                  <a:pt x="300568" y="214439"/>
                </a:lnTo>
                <a:lnTo>
                  <a:pt x="302679" y="201129"/>
                </a:lnTo>
                <a:lnTo>
                  <a:pt x="299641" y="188664"/>
                </a:lnTo>
                <a:lnTo>
                  <a:pt x="298744" y="187143"/>
                </a:lnTo>
                <a:close/>
              </a:path>
              <a:path w="302895" h="287655">
                <a:moveTo>
                  <a:pt x="49727" y="115454"/>
                </a:moveTo>
                <a:lnTo>
                  <a:pt x="34370" y="117051"/>
                </a:lnTo>
                <a:lnTo>
                  <a:pt x="20156" y="121984"/>
                </a:lnTo>
                <a:lnTo>
                  <a:pt x="8671" y="131483"/>
                </a:lnTo>
                <a:lnTo>
                  <a:pt x="0" y="153657"/>
                </a:lnTo>
                <a:lnTo>
                  <a:pt x="7590" y="171365"/>
                </a:lnTo>
                <a:lnTo>
                  <a:pt x="25504" y="183023"/>
                </a:lnTo>
                <a:lnTo>
                  <a:pt x="47800" y="187045"/>
                </a:lnTo>
                <a:lnTo>
                  <a:pt x="62471" y="185470"/>
                </a:lnTo>
                <a:lnTo>
                  <a:pt x="76597" y="181679"/>
                </a:lnTo>
                <a:lnTo>
                  <a:pt x="90266" y="176394"/>
                </a:lnTo>
                <a:lnTo>
                  <a:pt x="103566" y="170332"/>
                </a:lnTo>
                <a:lnTo>
                  <a:pt x="107871" y="168313"/>
                </a:lnTo>
                <a:lnTo>
                  <a:pt x="118780" y="164452"/>
                </a:lnTo>
                <a:lnTo>
                  <a:pt x="143798" y="164452"/>
                </a:lnTo>
                <a:lnTo>
                  <a:pt x="143106" y="163770"/>
                </a:lnTo>
                <a:lnTo>
                  <a:pt x="140663" y="158495"/>
                </a:lnTo>
                <a:lnTo>
                  <a:pt x="139672" y="151980"/>
                </a:lnTo>
                <a:lnTo>
                  <a:pt x="142618" y="145275"/>
                </a:lnTo>
                <a:lnTo>
                  <a:pt x="147660" y="135953"/>
                </a:lnTo>
                <a:lnTo>
                  <a:pt x="153274" y="132384"/>
                </a:lnTo>
                <a:lnTo>
                  <a:pt x="266035" y="132384"/>
                </a:lnTo>
                <a:lnTo>
                  <a:pt x="274057" y="128513"/>
                </a:lnTo>
                <a:lnTo>
                  <a:pt x="280717" y="123421"/>
                </a:lnTo>
                <a:lnTo>
                  <a:pt x="109858" y="123421"/>
                </a:lnTo>
                <a:lnTo>
                  <a:pt x="93763" y="121894"/>
                </a:lnTo>
                <a:lnTo>
                  <a:pt x="76984" y="118329"/>
                </a:lnTo>
                <a:lnTo>
                  <a:pt x="64640" y="115963"/>
                </a:lnTo>
                <a:lnTo>
                  <a:pt x="49727" y="115454"/>
                </a:lnTo>
                <a:close/>
              </a:path>
              <a:path w="302895" h="287655">
                <a:moveTo>
                  <a:pt x="266035" y="132384"/>
                </a:moveTo>
                <a:lnTo>
                  <a:pt x="153274" y="132384"/>
                </a:lnTo>
                <a:lnTo>
                  <a:pt x="165923" y="132435"/>
                </a:lnTo>
                <a:lnTo>
                  <a:pt x="169796" y="133972"/>
                </a:lnTo>
                <a:lnTo>
                  <a:pt x="176883" y="141681"/>
                </a:lnTo>
                <a:lnTo>
                  <a:pt x="178648" y="143522"/>
                </a:lnTo>
                <a:lnTo>
                  <a:pt x="179829" y="155206"/>
                </a:lnTo>
                <a:lnTo>
                  <a:pt x="175918" y="165620"/>
                </a:lnTo>
                <a:lnTo>
                  <a:pt x="170330" y="172719"/>
                </a:lnTo>
                <a:lnTo>
                  <a:pt x="163180" y="173507"/>
                </a:lnTo>
                <a:lnTo>
                  <a:pt x="288643" y="173507"/>
                </a:lnTo>
                <a:lnTo>
                  <a:pt x="286484" y="171386"/>
                </a:lnTo>
                <a:lnTo>
                  <a:pt x="274770" y="165406"/>
                </a:lnTo>
                <a:lnTo>
                  <a:pt x="264440" y="162509"/>
                </a:lnTo>
                <a:lnTo>
                  <a:pt x="218221" y="162509"/>
                </a:lnTo>
                <a:lnTo>
                  <a:pt x="207147" y="158089"/>
                </a:lnTo>
                <a:lnTo>
                  <a:pt x="243139" y="139166"/>
                </a:lnTo>
                <a:lnTo>
                  <a:pt x="253673" y="136677"/>
                </a:lnTo>
                <a:lnTo>
                  <a:pt x="264189" y="133275"/>
                </a:lnTo>
                <a:lnTo>
                  <a:pt x="266035" y="132384"/>
                </a:lnTo>
                <a:close/>
              </a:path>
              <a:path w="302895" h="287655">
                <a:moveTo>
                  <a:pt x="246509" y="159622"/>
                </a:moveTo>
                <a:lnTo>
                  <a:pt x="233360" y="159664"/>
                </a:lnTo>
                <a:lnTo>
                  <a:pt x="226235" y="160235"/>
                </a:lnTo>
                <a:lnTo>
                  <a:pt x="218221" y="162509"/>
                </a:lnTo>
                <a:lnTo>
                  <a:pt x="264440" y="162509"/>
                </a:lnTo>
                <a:lnTo>
                  <a:pt x="260879" y="161510"/>
                </a:lnTo>
                <a:lnTo>
                  <a:pt x="246509" y="159622"/>
                </a:lnTo>
                <a:close/>
              </a:path>
              <a:path w="302895" h="287655">
                <a:moveTo>
                  <a:pt x="88491" y="0"/>
                </a:moveTo>
                <a:lnTo>
                  <a:pt x="72858" y="2617"/>
                </a:lnTo>
                <a:lnTo>
                  <a:pt x="60860" y="11491"/>
                </a:lnTo>
                <a:lnTo>
                  <a:pt x="54071" y="25383"/>
                </a:lnTo>
                <a:lnTo>
                  <a:pt x="54061" y="43052"/>
                </a:lnTo>
                <a:lnTo>
                  <a:pt x="57926" y="54417"/>
                </a:lnTo>
                <a:lnTo>
                  <a:pt x="90457" y="89202"/>
                </a:lnTo>
                <a:lnTo>
                  <a:pt x="105549" y="99410"/>
                </a:lnTo>
                <a:lnTo>
                  <a:pt x="118042" y="110431"/>
                </a:lnTo>
                <a:lnTo>
                  <a:pt x="120152" y="119672"/>
                </a:lnTo>
                <a:lnTo>
                  <a:pt x="109858" y="123421"/>
                </a:lnTo>
                <a:lnTo>
                  <a:pt x="280717" y="123421"/>
                </a:lnTo>
                <a:lnTo>
                  <a:pt x="282598" y="121984"/>
                </a:lnTo>
                <a:lnTo>
                  <a:pt x="285049" y="118799"/>
                </a:lnTo>
                <a:lnTo>
                  <a:pt x="192703" y="118799"/>
                </a:lnTo>
                <a:lnTo>
                  <a:pt x="185976" y="118760"/>
                </a:lnTo>
                <a:lnTo>
                  <a:pt x="181802" y="114955"/>
                </a:lnTo>
                <a:lnTo>
                  <a:pt x="183081" y="107594"/>
                </a:lnTo>
                <a:lnTo>
                  <a:pt x="187229" y="101929"/>
                </a:lnTo>
                <a:lnTo>
                  <a:pt x="192361" y="97086"/>
                </a:lnTo>
                <a:lnTo>
                  <a:pt x="192851" y="96672"/>
                </a:lnTo>
                <a:lnTo>
                  <a:pt x="152816" y="96672"/>
                </a:lnTo>
                <a:lnTo>
                  <a:pt x="139481" y="70027"/>
                </a:lnTo>
                <a:lnTo>
                  <a:pt x="135965" y="46000"/>
                </a:lnTo>
                <a:lnTo>
                  <a:pt x="127474" y="23902"/>
                </a:lnTo>
                <a:lnTo>
                  <a:pt x="112239" y="7361"/>
                </a:lnTo>
                <a:lnTo>
                  <a:pt x="88491" y="0"/>
                </a:lnTo>
                <a:close/>
              </a:path>
              <a:path w="302895" h="287655">
                <a:moveTo>
                  <a:pt x="264940" y="74029"/>
                </a:moveTo>
                <a:lnTo>
                  <a:pt x="226913" y="85862"/>
                </a:lnTo>
                <a:lnTo>
                  <a:pt x="199083" y="114858"/>
                </a:lnTo>
                <a:lnTo>
                  <a:pt x="192703" y="118799"/>
                </a:lnTo>
                <a:lnTo>
                  <a:pt x="285049" y="118799"/>
                </a:lnTo>
                <a:lnTo>
                  <a:pt x="288621" y="114118"/>
                </a:lnTo>
                <a:lnTo>
                  <a:pt x="291719" y="105332"/>
                </a:lnTo>
                <a:lnTo>
                  <a:pt x="291598" y="95999"/>
                </a:lnTo>
                <a:lnTo>
                  <a:pt x="288046" y="86880"/>
                </a:lnTo>
                <a:lnTo>
                  <a:pt x="278210" y="77773"/>
                </a:lnTo>
                <a:lnTo>
                  <a:pt x="264940" y="74029"/>
                </a:lnTo>
                <a:close/>
              </a:path>
              <a:path w="302895" h="287655">
                <a:moveTo>
                  <a:pt x="190967" y="4152"/>
                </a:moveTo>
                <a:lnTo>
                  <a:pt x="169824" y="11181"/>
                </a:lnTo>
                <a:lnTo>
                  <a:pt x="160432" y="30510"/>
                </a:lnTo>
                <a:lnTo>
                  <a:pt x="158347" y="54818"/>
                </a:lnTo>
                <a:lnTo>
                  <a:pt x="159207" y="78714"/>
                </a:lnTo>
                <a:lnTo>
                  <a:pt x="159344" y="82067"/>
                </a:lnTo>
                <a:lnTo>
                  <a:pt x="160754" y="95999"/>
                </a:lnTo>
                <a:lnTo>
                  <a:pt x="152816" y="96672"/>
                </a:lnTo>
                <a:lnTo>
                  <a:pt x="192851" y="96672"/>
                </a:lnTo>
                <a:lnTo>
                  <a:pt x="197793" y="92494"/>
                </a:lnTo>
                <a:lnTo>
                  <a:pt x="202842" y="87579"/>
                </a:lnTo>
                <a:lnTo>
                  <a:pt x="213461" y="70161"/>
                </a:lnTo>
                <a:lnTo>
                  <a:pt x="219168" y="48667"/>
                </a:lnTo>
                <a:lnTo>
                  <a:pt x="217654" y="27205"/>
                </a:lnTo>
                <a:lnTo>
                  <a:pt x="206614" y="9880"/>
                </a:lnTo>
                <a:lnTo>
                  <a:pt x="202727" y="6629"/>
                </a:lnTo>
                <a:lnTo>
                  <a:pt x="197622" y="4533"/>
                </a:lnTo>
                <a:lnTo>
                  <a:pt x="190967" y="4152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37254" y="900000"/>
            <a:ext cx="34290" cy="24130"/>
          </a:xfrm>
          <a:custGeom>
            <a:avLst/>
            <a:gdLst/>
            <a:ahLst/>
            <a:cxnLst/>
            <a:rect l="l" t="t" r="r" b="b"/>
            <a:pathLst>
              <a:path w="34290" h="24130">
                <a:moveTo>
                  <a:pt x="16580" y="0"/>
                </a:moveTo>
                <a:lnTo>
                  <a:pt x="9182" y="1029"/>
                </a:lnTo>
                <a:lnTo>
                  <a:pt x="3098" y="4194"/>
                </a:lnTo>
                <a:lnTo>
                  <a:pt x="0" y="9435"/>
                </a:lnTo>
                <a:lnTo>
                  <a:pt x="3314" y="19120"/>
                </a:lnTo>
                <a:lnTo>
                  <a:pt x="13466" y="23925"/>
                </a:lnTo>
                <a:lnTo>
                  <a:pt x="24854" y="23254"/>
                </a:lnTo>
                <a:lnTo>
                  <a:pt x="31876" y="16509"/>
                </a:lnTo>
                <a:lnTo>
                  <a:pt x="34048" y="9270"/>
                </a:lnTo>
                <a:lnTo>
                  <a:pt x="31762" y="4113"/>
                </a:lnTo>
                <a:lnTo>
                  <a:pt x="23621" y="1167"/>
                </a:lnTo>
                <a:lnTo>
                  <a:pt x="16580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023140" y="923384"/>
            <a:ext cx="26670" cy="27305"/>
          </a:xfrm>
          <a:custGeom>
            <a:avLst/>
            <a:gdLst/>
            <a:ahLst/>
            <a:cxnLst/>
            <a:rect l="l" t="t" r="r" b="b"/>
            <a:pathLst>
              <a:path w="26669" h="27305">
                <a:moveTo>
                  <a:pt x="6343" y="0"/>
                </a:moveTo>
                <a:lnTo>
                  <a:pt x="0" y="9831"/>
                </a:lnTo>
                <a:lnTo>
                  <a:pt x="2146" y="21571"/>
                </a:lnTo>
                <a:lnTo>
                  <a:pt x="13435" y="27223"/>
                </a:lnTo>
                <a:lnTo>
                  <a:pt x="21671" y="23743"/>
                </a:lnTo>
                <a:lnTo>
                  <a:pt x="26512" y="15699"/>
                </a:lnTo>
                <a:lnTo>
                  <a:pt x="26586" y="6629"/>
                </a:lnTo>
                <a:lnTo>
                  <a:pt x="20521" y="70"/>
                </a:lnTo>
                <a:lnTo>
                  <a:pt x="63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83344" y="942035"/>
            <a:ext cx="27940" cy="24765"/>
          </a:xfrm>
          <a:custGeom>
            <a:avLst/>
            <a:gdLst/>
            <a:ahLst/>
            <a:cxnLst/>
            <a:rect l="l" t="t" r="r" b="b"/>
            <a:pathLst>
              <a:path w="27940" h="24765">
                <a:moveTo>
                  <a:pt x="11328" y="0"/>
                </a:moveTo>
                <a:lnTo>
                  <a:pt x="279" y="4178"/>
                </a:lnTo>
                <a:lnTo>
                  <a:pt x="0" y="13309"/>
                </a:lnTo>
                <a:lnTo>
                  <a:pt x="6659" y="24501"/>
                </a:lnTo>
                <a:lnTo>
                  <a:pt x="19854" y="20739"/>
                </a:lnTo>
                <a:lnTo>
                  <a:pt x="27551" y="10309"/>
                </a:lnTo>
                <a:lnTo>
                  <a:pt x="17716" y="1498"/>
                </a:lnTo>
                <a:lnTo>
                  <a:pt x="1132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139159" y="955342"/>
            <a:ext cx="27940" cy="103505"/>
          </a:xfrm>
          <a:custGeom>
            <a:avLst/>
            <a:gdLst/>
            <a:ahLst/>
            <a:cxnLst/>
            <a:rect l="l" t="t" r="r" b="b"/>
            <a:pathLst>
              <a:path w="27940" h="103505">
                <a:moveTo>
                  <a:pt x="19038" y="0"/>
                </a:moveTo>
                <a:lnTo>
                  <a:pt x="5726" y="2911"/>
                </a:lnTo>
                <a:lnTo>
                  <a:pt x="808" y="19770"/>
                </a:lnTo>
                <a:lnTo>
                  <a:pt x="575" y="42387"/>
                </a:lnTo>
                <a:lnTo>
                  <a:pt x="1322" y="62572"/>
                </a:lnTo>
                <a:lnTo>
                  <a:pt x="752" y="75463"/>
                </a:lnTo>
                <a:lnTo>
                  <a:pt x="0" y="86628"/>
                </a:lnTo>
                <a:lnTo>
                  <a:pt x="502" y="95214"/>
                </a:lnTo>
                <a:lnTo>
                  <a:pt x="3697" y="100368"/>
                </a:lnTo>
                <a:lnTo>
                  <a:pt x="15695" y="102932"/>
                </a:lnTo>
                <a:lnTo>
                  <a:pt x="22666" y="95143"/>
                </a:lnTo>
                <a:lnTo>
                  <a:pt x="25762" y="81699"/>
                </a:lnTo>
                <a:lnTo>
                  <a:pt x="26689" y="46212"/>
                </a:lnTo>
                <a:lnTo>
                  <a:pt x="27932" y="25657"/>
                </a:lnTo>
                <a:lnTo>
                  <a:pt x="26502" y="9097"/>
                </a:lnTo>
                <a:lnTo>
                  <a:pt x="1903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044318" y="970225"/>
            <a:ext cx="48260" cy="99060"/>
          </a:xfrm>
          <a:custGeom>
            <a:avLst/>
            <a:gdLst/>
            <a:ahLst/>
            <a:cxnLst/>
            <a:rect l="l" t="t" r="r" b="b"/>
            <a:pathLst>
              <a:path w="48259" h="99059">
                <a:moveTo>
                  <a:pt x="2121" y="0"/>
                </a:moveTo>
                <a:lnTo>
                  <a:pt x="0" y="8143"/>
                </a:lnTo>
                <a:lnTo>
                  <a:pt x="2869" y="19532"/>
                </a:lnTo>
                <a:lnTo>
                  <a:pt x="6432" y="28801"/>
                </a:lnTo>
                <a:lnTo>
                  <a:pt x="9777" y="38087"/>
                </a:lnTo>
                <a:lnTo>
                  <a:pt x="13904" y="50393"/>
                </a:lnTo>
                <a:lnTo>
                  <a:pt x="17839" y="62825"/>
                </a:lnTo>
                <a:lnTo>
                  <a:pt x="20605" y="72489"/>
                </a:lnTo>
                <a:lnTo>
                  <a:pt x="23336" y="83043"/>
                </a:lnTo>
                <a:lnTo>
                  <a:pt x="23056" y="94016"/>
                </a:lnTo>
                <a:lnTo>
                  <a:pt x="37128" y="99032"/>
                </a:lnTo>
                <a:lnTo>
                  <a:pt x="46374" y="91400"/>
                </a:lnTo>
                <a:lnTo>
                  <a:pt x="47745" y="85481"/>
                </a:lnTo>
                <a:lnTo>
                  <a:pt x="47513" y="76647"/>
                </a:lnTo>
                <a:lnTo>
                  <a:pt x="44457" y="65571"/>
                </a:lnTo>
                <a:lnTo>
                  <a:pt x="40100" y="53824"/>
                </a:lnTo>
                <a:lnTo>
                  <a:pt x="35960" y="42975"/>
                </a:lnTo>
                <a:lnTo>
                  <a:pt x="31350" y="30536"/>
                </a:lnTo>
                <a:lnTo>
                  <a:pt x="25741" y="17311"/>
                </a:lnTo>
                <a:lnTo>
                  <a:pt x="19634" y="6291"/>
                </a:lnTo>
                <a:lnTo>
                  <a:pt x="13531" y="468"/>
                </a:lnTo>
                <a:lnTo>
                  <a:pt x="212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99506" y="981750"/>
            <a:ext cx="77470" cy="99695"/>
          </a:xfrm>
          <a:custGeom>
            <a:avLst/>
            <a:gdLst/>
            <a:ahLst/>
            <a:cxnLst/>
            <a:rect l="l" t="t" r="r" b="b"/>
            <a:pathLst>
              <a:path w="77469" h="99694">
                <a:moveTo>
                  <a:pt x="68491" y="0"/>
                </a:moveTo>
                <a:lnTo>
                  <a:pt x="59867" y="1630"/>
                </a:lnTo>
                <a:lnTo>
                  <a:pt x="54043" y="9009"/>
                </a:lnTo>
                <a:lnTo>
                  <a:pt x="49540" y="19261"/>
                </a:lnTo>
                <a:lnTo>
                  <a:pt x="44881" y="29514"/>
                </a:lnTo>
                <a:lnTo>
                  <a:pt x="10391" y="73552"/>
                </a:lnTo>
                <a:lnTo>
                  <a:pt x="1995" y="85352"/>
                </a:lnTo>
                <a:lnTo>
                  <a:pt x="0" y="94462"/>
                </a:lnTo>
                <a:lnTo>
                  <a:pt x="6342" y="99420"/>
                </a:lnTo>
                <a:lnTo>
                  <a:pt x="15932" y="97491"/>
                </a:lnTo>
                <a:lnTo>
                  <a:pt x="43827" y="71448"/>
                </a:lnTo>
                <a:lnTo>
                  <a:pt x="50297" y="61410"/>
                </a:lnTo>
                <a:lnTo>
                  <a:pt x="57886" y="50787"/>
                </a:lnTo>
                <a:lnTo>
                  <a:pt x="65622" y="39735"/>
                </a:lnTo>
                <a:lnTo>
                  <a:pt x="74190" y="23798"/>
                </a:lnTo>
                <a:lnTo>
                  <a:pt x="77256" y="8658"/>
                </a:lnTo>
                <a:lnTo>
                  <a:pt x="6849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879823" y="1009467"/>
            <a:ext cx="27940" cy="25400"/>
          </a:xfrm>
          <a:custGeom>
            <a:avLst/>
            <a:gdLst/>
            <a:ahLst/>
            <a:cxnLst/>
            <a:rect l="l" t="t" r="r" b="b"/>
            <a:pathLst>
              <a:path w="27940" h="25400">
                <a:moveTo>
                  <a:pt x="13821" y="0"/>
                </a:moveTo>
                <a:lnTo>
                  <a:pt x="6856" y="2610"/>
                </a:lnTo>
                <a:lnTo>
                  <a:pt x="1784" y="7701"/>
                </a:lnTo>
                <a:lnTo>
                  <a:pt x="0" y="14062"/>
                </a:lnTo>
                <a:lnTo>
                  <a:pt x="7040" y="24855"/>
                </a:lnTo>
                <a:lnTo>
                  <a:pt x="19557" y="21560"/>
                </a:lnTo>
                <a:lnTo>
                  <a:pt x="27617" y="11271"/>
                </a:lnTo>
                <a:lnTo>
                  <a:pt x="21285" y="1083"/>
                </a:lnTo>
                <a:lnTo>
                  <a:pt x="1382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927946" y="1034014"/>
            <a:ext cx="121920" cy="70485"/>
          </a:xfrm>
          <a:custGeom>
            <a:avLst/>
            <a:gdLst/>
            <a:ahLst/>
            <a:cxnLst/>
            <a:rect l="l" t="t" r="r" b="b"/>
            <a:pathLst>
              <a:path w="121919" h="70484">
                <a:moveTo>
                  <a:pt x="1663" y="0"/>
                </a:moveTo>
                <a:lnTo>
                  <a:pt x="0" y="6045"/>
                </a:lnTo>
                <a:lnTo>
                  <a:pt x="4546" y="17113"/>
                </a:lnTo>
                <a:lnTo>
                  <a:pt x="20151" y="25798"/>
                </a:lnTo>
                <a:lnTo>
                  <a:pt x="55410" y="38188"/>
                </a:lnTo>
                <a:lnTo>
                  <a:pt x="62045" y="41582"/>
                </a:lnTo>
                <a:lnTo>
                  <a:pt x="68592" y="45716"/>
                </a:lnTo>
                <a:lnTo>
                  <a:pt x="75158" y="50208"/>
                </a:lnTo>
                <a:lnTo>
                  <a:pt x="81851" y="54673"/>
                </a:lnTo>
                <a:lnTo>
                  <a:pt x="91770" y="61442"/>
                </a:lnTo>
                <a:lnTo>
                  <a:pt x="104179" y="68521"/>
                </a:lnTo>
                <a:lnTo>
                  <a:pt x="115343" y="70245"/>
                </a:lnTo>
                <a:lnTo>
                  <a:pt x="121526" y="60947"/>
                </a:lnTo>
                <a:lnTo>
                  <a:pt x="119127" y="54029"/>
                </a:lnTo>
                <a:lnTo>
                  <a:pt x="112158" y="47045"/>
                </a:lnTo>
                <a:lnTo>
                  <a:pt x="103815" y="40878"/>
                </a:lnTo>
                <a:lnTo>
                  <a:pt x="97294" y="36410"/>
                </a:lnTo>
                <a:lnTo>
                  <a:pt x="83759" y="26897"/>
                </a:lnTo>
                <a:lnTo>
                  <a:pt x="72174" y="20270"/>
                </a:lnTo>
                <a:lnTo>
                  <a:pt x="59150" y="14856"/>
                </a:lnTo>
                <a:lnTo>
                  <a:pt x="41300" y="8978"/>
                </a:lnTo>
                <a:lnTo>
                  <a:pt x="34771" y="6688"/>
                </a:lnTo>
                <a:lnTo>
                  <a:pt x="28371" y="4287"/>
                </a:lnTo>
                <a:lnTo>
                  <a:pt x="21847" y="2194"/>
                </a:lnTo>
                <a:lnTo>
                  <a:pt x="14947" y="825"/>
                </a:lnTo>
                <a:lnTo>
                  <a:pt x="8788" y="88"/>
                </a:lnTo>
                <a:lnTo>
                  <a:pt x="166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368944" y="1049784"/>
            <a:ext cx="25400" cy="27305"/>
          </a:xfrm>
          <a:custGeom>
            <a:avLst/>
            <a:gdLst/>
            <a:ahLst/>
            <a:cxnLst/>
            <a:rect l="l" t="t" r="r" b="b"/>
            <a:pathLst>
              <a:path w="25400" h="27305">
                <a:moveTo>
                  <a:pt x="17122" y="0"/>
                </a:moveTo>
                <a:lnTo>
                  <a:pt x="4671" y="1683"/>
                </a:lnTo>
                <a:lnTo>
                  <a:pt x="0" y="11860"/>
                </a:lnTo>
                <a:lnTo>
                  <a:pt x="3010" y="22901"/>
                </a:lnTo>
                <a:lnTo>
                  <a:pt x="13604" y="27178"/>
                </a:lnTo>
                <a:lnTo>
                  <a:pt x="21110" y="22960"/>
                </a:lnTo>
                <a:lnTo>
                  <a:pt x="24998" y="14693"/>
                </a:lnTo>
                <a:lnTo>
                  <a:pt x="24068" y="5875"/>
                </a:lnTo>
                <a:lnTo>
                  <a:pt x="17122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32902" y="1070065"/>
            <a:ext cx="109220" cy="57785"/>
          </a:xfrm>
          <a:custGeom>
            <a:avLst/>
            <a:gdLst/>
            <a:ahLst/>
            <a:cxnLst/>
            <a:rect l="l" t="t" r="r" b="b"/>
            <a:pathLst>
              <a:path w="109219" h="57784">
                <a:moveTo>
                  <a:pt x="90643" y="0"/>
                </a:moveTo>
                <a:lnTo>
                  <a:pt x="81105" y="3808"/>
                </a:lnTo>
                <a:lnTo>
                  <a:pt x="63754" y="14417"/>
                </a:lnTo>
                <a:lnTo>
                  <a:pt x="48416" y="19721"/>
                </a:lnTo>
                <a:lnTo>
                  <a:pt x="24599" y="28218"/>
                </a:lnTo>
                <a:lnTo>
                  <a:pt x="4421" y="39554"/>
                </a:lnTo>
                <a:lnTo>
                  <a:pt x="0" y="53381"/>
                </a:lnTo>
                <a:lnTo>
                  <a:pt x="11120" y="57202"/>
                </a:lnTo>
                <a:lnTo>
                  <a:pt x="29879" y="52897"/>
                </a:lnTo>
                <a:lnTo>
                  <a:pt x="48748" y="45589"/>
                </a:lnTo>
                <a:lnTo>
                  <a:pt x="60198" y="40402"/>
                </a:lnTo>
                <a:lnTo>
                  <a:pt x="74549" y="34236"/>
                </a:lnTo>
                <a:lnTo>
                  <a:pt x="90652" y="26817"/>
                </a:lnTo>
                <a:lnTo>
                  <a:pt x="103632" y="18215"/>
                </a:lnTo>
                <a:lnTo>
                  <a:pt x="108610" y="8499"/>
                </a:lnTo>
                <a:lnTo>
                  <a:pt x="108254" y="2975"/>
                </a:lnTo>
                <a:lnTo>
                  <a:pt x="105092" y="1743"/>
                </a:lnTo>
                <a:lnTo>
                  <a:pt x="100342" y="257"/>
                </a:lnTo>
                <a:lnTo>
                  <a:pt x="906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071576" y="1085725"/>
            <a:ext cx="129539" cy="125095"/>
          </a:xfrm>
          <a:custGeom>
            <a:avLst/>
            <a:gdLst/>
            <a:ahLst/>
            <a:cxnLst/>
            <a:rect l="l" t="t" r="r" b="b"/>
            <a:pathLst>
              <a:path w="129540" h="125094">
                <a:moveTo>
                  <a:pt x="76125" y="0"/>
                </a:moveTo>
                <a:lnTo>
                  <a:pt x="43081" y="4005"/>
                </a:lnTo>
                <a:lnTo>
                  <a:pt x="15148" y="23182"/>
                </a:lnTo>
                <a:lnTo>
                  <a:pt x="0" y="53158"/>
                </a:lnTo>
                <a:lnTo>
                  <a:pt x="5310" y="89560"/>
                </a:lnTo>
                <a:lnTo>
                  <a:pt x="20989" y="108195"/>
                </a:lnTo>
                <a:lnTo>
                  <a:pt x="44626" y="120619"/>
                </a:lnTo>
                <a:lnTo>
                  <a:pt x="71040" y="124759"/>
                </a:lnTo>
                <a:lnTo>
                  <a:pt x="95048" y="118541"/>
                </a:lnTo>
                <a:lnTo>
                  <a:pt x="106599" y="109677"/>
                </a:lnTo>
                <a:lnTo>
                  <a:pt x="117995" y="95761"/>
                </a:lnTo>
                <a:lnTo>
                  <a:pt x="75320" y="95761"/>
                </a:lnTo>
                <a:lnTo>
                  <a:pt x="46671" y="92883"/>
                </a:lnTo>
                <a:lnTo>
                  <a:pt x="27738" y="73748"/>
                </a:lnTo>
                <a:lnTo>
                  <a:pt x="27166" y="54512"/>
                </a:lnTo>
                <a:lnTo>
                  <a:pt x="36622" y="38095"/>
                </a:lnTo>
                <a:lnTo>
                  <a:pt x="53145" y="27652"/>
                </a:lnTo>
                <a:lnTo>
                  <a:pt x="73776" y="26339"/>
                </a:lnTo>
                <a:lnTo>
                  <a:pt x="118882" y="26339"/>
                </a:lnTo>
                <a:lnTo>
                  <a:pt x="111849" y="17372"/>
                </a:lnTo>
                <a:lnTo>
                  <a:pt x="95429" y="6096"/>
                </a:lnTo>
                <a:lnTo>
                  <a:pt x="76125" y="0"/>
                </a:lnTo>
                <a:close/>
              </a:path>
              <a:path w="129540" h="125094">
                <a:moveTo>
                  <a:pt x="118882" y="26339"/>
                </a:moveTo>
                <a:lnTo>
                  <a:pt x="73776" y="26339"/>
                </a:lnTo>
                <a:lnTo>
                  <a:pt x="82831" y="29016"/>
                </a:lnTo>
                <a:lnTo>
                  <a:pt x="90362" y="33199"/>
                </a:lnTo>
                <a:lnTo>
                  <a:pt x="96093" y="38889"/>
                </a:lnTo>
                <a:lnTo>
                  <a:pt x="99747" y="46088"/>
                </a:lnTo>
                <a:lnTo>
                  <a:pt x="98181" y="80717"/>
                </a:lnTo>
                <a:lnTo>
                  <a:pt x="75320" y="95761"/>
                </a:lnTo>
                <a:lnTo>
                  <a:pt x="117995" y="95761"/>
                </a:lnTo>
                <a:lnTo>
                  <a:pt x="118605" y="95016"/>
                </a:lnTo>
                <a:lnTo>
                  <a:pt x="127390" y="74995"/>
                </a:lnTo>
                <a:lnTo>
                  <a:pt x="129275" y="50050"/>
                </a:lnTo>
                <a:lnTo>
                  <a:pt x="123694" y="32473"/>
                </a:lnTo>
                <a:lnTo>
                  <a:pt x="118882" y="26339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918514" y="1144254"/>
            <a:ext cx="120650" cy="31750"/>
          </a:xfrm>
          <a:custGeom>
            <a:avLst/>
            <a:gdLst/>
            <a:ahLst/>
            <a:cxnLst/>
            <a:rect l="l" t="t" r="r" b="b"/>
            <a:pathLst>
              <a:path w="120650" h="31750">
                <a:moveTo>
                  <a:pt x="95643" y="0"/>
                </a:moveTo>
                <a:lnTo>
                  <a:pt x="84293" y="292"/>
                </a:lnTo>
                <a:lnTo>
                  <a:pt x="71196" y="1938"/>
                </a:lnTo>
                <a:lnTo>
                  <a:pt x="56745" y="4091"/>
                </a:lnTo>
                <a:lnTo>
                  <a:pt x="41338" y="5905"/>
                </a:lnTo>
                <a:lnTo>
                  <a:pt x="27878" y="7080"/>
                </a:lnTo>
                <a:lnTo>
                  <a:pt x="14354" y="9367"/>
                </a:lnTo>
                <a:lnTo>
                  <a:pt x="3987" y="14058"/>
                </a:lnTo>
                <a:lnTo>
                  <a:pt x="0" y="22440"/>
                </a:lnTo>
                <a:lnTo>
                  <a:pt x="10226" y="31327"/>
                </a:lnTo>
                <a:lnTo>
                  <a:pt x="33669" y="30746"/>
                </a:lnTo>
                <a:lnTo>
                  <a:pt x="81483" y="22440"/>
                </a:lnTo>
                <a:lnTo>
                  <a:pt x="107372" y="21939"/>
                </a:lnTo>
                <a:lnTo>
                  <a:pt x="117012" y="18940"/>
                </a:lnTo>
                <a:lnTo>
                  <a:pt x="120421" y="10617"/>
                </a:lnTo>
                <a:lnTo>
                  <a:pt x="117708" y="4329"/>
                </a:lnTo>
                <a:lnTo>
                  <a:pt x="111618" y="1355"/>
                </a:lnTo>
                <a:lnTo>
                  <a:pt x="103735" y="358"/>
                </a:lnTo>
                <a:lnTo>
                  <a:pt x="956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868142" y="1158416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7303" y="0"/>
                </a:moveTo>
                <a:lnTo>
                  <a:pt x="4832" y="1026"/>
                </a:lnTo>
                <a:lnTo>
                  <a:pt x="0" y="9501"/>
                </a:lnTo>
                <a:lnTo>
                  <a:pt x="1758" y="19425"/>
                </a:lnTo>
                <a:lnTo>
                  <a:pt x="9061" y="24803"/>
                </a:lnTo>
                <a:lnTo>
                  <a:pt x="17030" y="22152"/>
                </a:lnTo>
                <a:lnTo>
                  <a:pt x="24045" y="14878"/>
                </a:lnTo>
                <a:lnTo>
                  <a:pt x="25629" y="6365"/>
                </a:lnTo>
                <a:lnTo>
                  <a:pt x="1730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224641" y="1157591"/>
            <a:ext cx="138430" cy="31115"/>
          </a:xfrm>
          <a:custGeom>
            <a:avLst/>
            <a:gdLst/>
            <a:ahLst/>
            <a:cxnLst/>
            <a:rect l="l" t="t" r="r" b="b"/>
            <a:pathLst>
              <a:path w="138430" h="31115">
                <a:moveTo>
                  <a:pt x="135196" y="23342"/>
                </a:moveTo>
                <a:lnTo>
                  <a:pt x="43358" y="23342"/>
                </a:lnTo>
                <a:lnTo>
                  <a:pt x="61366" y="23571"/>
                </a:lnTo>
                <a:lnTo>
                  <a:pt x="80987" y="27102"/>
                </a:lnTo>
                <a:lnTo>
                  <a:pt x="105976" y="31010"/>
                </a:lnTo>
                <a:lnTo>
                  <a:pt x="127730" y="30550"/>
                </a:lnTo>
                <a:lnTo>
                  <a:pt x="135196" y="23342"/>
                </a:lnTo>
                <a:close/>
              </a:path>
              <a:path w="138430" h="31115">
                <a:moveTo>
                  <a:pt x="51993" y="0"/>
                </a:moveTo>
                <a:lnTo>
                  <a:pt x="40847" y="51"/>
                </a:lnTo>
                <a:lnTo>
                  <a:pt x="23806" y="977"/>
                </a:lnTo>
                <a:lnTo>
                  <a:pt x="7859" y="3589"/>
                </a:lnTo>
                <a:lnTo>
                  <a:pt x="0" y="8699"/>
                </a:lnTo>
                <a:lnTo>
                  <a:pt x="4948" y="19922"/>
                </a:lnTo>
                <a:lnTo>
                  <a:pt x="21977" y="23464"/>
                </a:lnTo>
                <a:lnTo>
                  <a:pt x="135196" y="23342"/>
                </a:lnTo>
                <a:lnTo>
                  <a:pt x="137642" y="20980"/>
                </a:lnTo>
                <a:lnTo>
                  <a:pt x="138176" y="12953"/>
                </a:lnTo>
                <a:lnTo>
                  <a:pt x="132410" y="11366"/>
                </a:lnTo>
                <a:lnTo>
                  <a:pt x="125628" y="8966"/>
                </a:lnTo>
                <a:lnTo>
                  <a:pt x="72871" y="917"/>
                </a:lnTo>
                <a:lnTo>
                  <a:pt x="5199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392293" y="1174591"/>
            <a:ext cx="28575" cy="24765"/>
          </a:xfrm>
          <a:custGeom>
            <a:avLst/>
            <a:gdLst/>
            <a:ahLst/>
            <a:cxnLst/>
            <a:rect l="l" t="t" r="r" b="b"/>
            <a:pathLst>
              <a:path w="28575" h="24765">
                <a:moveTo>
                  <a:pt x="13958" y="0"/>
                </a:moveTo>
                <a:lnTo>
                  <a:pt x="7566" y="1598"/>
                </a:lnTo>
                <a:lnTo>
                  <a:pt x="2425" y="5635"/>
                </a:lnTo>
                <a:lnTo>
                  <a:pt x="0" y="11930"/>
                </a:lnTo>
                <a:lnTo>
                  <a:pt x="6017" y="24221"/>
                </a:lnTo>
                <a:lnTo>
                  <a:pt x="19457" y="21834"/>
                </a:lnTo>
                <a:lnTo>
                  <a:pt x="28205" y="11767"/>
                </a:lnTo>
                <a:lnTo>
                  <a:pt x="20142" y="1020"/>
                </a:lnTo>
                <a:lnTo>
                  <a:pt x="1395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961751" y="1201366"/>
            <a:ext cx="101600" cy="66675"/>
          </a:xfrm>
          <a:custGeom>
            <a:avLst/>
            <a:gdLst/>
            <a:ahLst/>
            <a:cxnLst/>
            <a:rect l="l" t="t" r="r" b="b"/>
            <a:pathLst>
              <a:path w="101600" h="66675">
                <a:moveTo>
                  <a:pt x="94462" y="0"/>
                </a:moveTo>
                <a:lnTo>
                  <a:pt x="83041" y="324"/>
                </a:lnTo>
                <a:lnTo>
                  <a:pt x="69008" y="6243"/>
                </a:lnTo>
                <a:lnTo>
                  <a:pt x="54418" y="14946"/>
                </a:lnTo>
                <a:lnTo>
                  <a:pt x="41325" y="23622"/>
                </a:lnTo>
                <a:lnTo>
                  <a:pt x="30632" y="30059"/>
                </a:lnTo>
                <a:lnTo>
                  <a:pt x="16748" y="38638"/>
                </a:lnTo>
                <a:lnTo>
                  <a:pt x="4821" y="47976"/>
                </a:lnTo>
                <a:lnTo>
                  <a:pt x="0" y="56692"/>
                </a:lnTo>
                <a:lnTo>
                  <a:pt x="5090" y="66306"/>
                </a:lnTo>
                <a:lnTo>
                  <a:pt x="15701" y="65749"/>
                </a:lnTo>
                <a:lnTo>
                  <a:pt x="27615" y="60070"/>
                </a:lnTo>
                <a:lnTo>
                  <a:pt x="36614" y="54317"/>
                </a:lnTo>
                <a:lnTo>
                  <a:pt x="74242" y="33299"/>
                </a:lnTo>
                <a:lnTo>
                  <a:pt x="94215" y="19063"/>
                </a:lnTo>
                <a:lnTo>
                  <a:pt x="101536" y="5918"/>
                </a:lnTo>
                <a:lnTo>
                  <a:pt x="100926" y="2717"/>
                </a:lnTo>
                <a:lnTo>
                  <a:pt x="97650" y="1155"/>
                </a:lnTo>
                <a:lnTo>
                  <a:pt x="94462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206812" y="1212781"/>
            <a:ext cx="112395" cy="97790"/>
          </a:xfrm>
          <a:custGeom>
            <a:avLst/>
            <a:gdLst/>
            <a:ahLst/>
            <a:cxnLst/>
            <a:rect l="l" t="t" r="r" b="b"/>
            <a:pathLst>
              <a:path w="112394" h="97790">
                <a:moveTo>
                  <a:pt x="2438" y="0"/>
                </a:moveTo>
                <a:lnTo>
                  <a:pt x="0" y="6210"/>
                </a:lnTo>
                <a:lnTo>
                  <a:pt x="889" y="14254"/>
                </a:lnTo>
                <a:lnTo>
                  <a:pt x="7613" y="21139"/>
                </a:lnTo>
                <a:lnTo>
                  <a:pt x="16194" y="26709"/>
                </a:lnTo>
                <a:lnTo>
                  <a:pt x="22656" y="30810"/>
                </a:lnTo>
                <a:lnTo>
                  <a:pt x="36078" y="42476"/>
                </a:lnTo>
                <a:lnTo>
                  <a:pt x="47894" y="53817"/>
                </a:lnTo>
                <a:lnTo>
                  <a:pt x="59382" y="65151"/>
                </a:lnTo>
                <a:lnTo>
                  <a:pt x="71818" y="76796"/>
                </a:lnTo>
                <a:lnTo>
                  <a:pt x="81097" y="85165"/>
                </a:lnTo>
                <a:lnTo>
                  <a:pt x="93822" y="94564"/>
                </a:lnTo>
                <a:lnTo>
                  <a:pt x="105674" y="97781"/>
                </a:lnTo>
                <a:lnTo>
                  <a:pt x="112331" y="87604"/>
                </a:lnTo>
                <a:lnTo>
                  <a:pt x="107904" y="76408"/>
                </a:lnTo>
                <a:lnTo>
                  <a:pt x="95900" y="63776"/>
                </a:lnTo>
                <a:lnTo>
                  <a:pt x="82120" y="52368"/>
                </a:lnTo>
                <a:lnTo>
                  <a:pt x="72364" y="44843"/>
                </a:lnTo>
                <a:lnTo>
                  <a:pt x="58334" y="32295"/>
                </a:lnTo>
                <a:lnTo>
                  <a:pt x="45604" y="20145"/>
                </a:lnTo>
                <a:lnTo>
                  <a:pt x="32975" y="9942"/>
                </a:lnTo>
                <a:lnTo>
                  <a:pt x="19253" y="3238"/>
                </a:lnTo>
                <a:lnTo>
                  <a:pt x="10744" y="647"/>
                </a:lnTo>
                <a:lnTo>
                  <a:pt x="243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154988" y="1234313"/>
            <a:ext cx="70485" cy="129539"/>
          </a:xfrm>
          <a:custGeom>
            <a:avLst/>
            <a:gdLst/>
            <a:ahLst/>
            <a:cxnLst/>
            <a:rect l="l" t="t" r="r" b="b"/>
            <a:pathLst>
              <a:path w="70484" h="129540">
                <a:moveTo>
                  <a:pt x="11309" y="0"/>
                </a:moveTo>
                <a:lnTo>
                  <a:pt x="393" y="2094"/>
                </a:lnTo>
                <a:lnTo>
                  <a:pt x="0" y="10420"/>
                </a:lnTo>
                <a:lnTo>
                  <a:pt x="5054" y="21213"/>
                </a:lnTo>
                <a:lnTo>
                  <a:pt x="10483" y="30708"/>
                </a:lnTo>
                <a:lnTo>
                  <a:pt x="17549" y="46520"/>
                </a:lnTo>
                <a:lnTo>
                  <a:pt x="25698" y="67354"/>
                </a:lnTo>
                <a:lnTo>
                  <a:pt x="33133" y="87622"/>
                </a:lnTo>
                <a:lnTo>
                  <a:pt x="38741" y="103606"/>
                </a:lnTo>
                <a:lnTo>
                  <a:pt x="43546" y="120245"/>
                </a:lnTo>
                <a:lnTo>
                  <a:pt x="46847" y="126232"/>
                </a:lnTo>
                <a:lnTo>
                  <a:pt x="52419" y="129349"/>
                </a:lnTo>
                <a:lnTo>
                  <a:pt x="59354" y="129000"/>
                </a:lnTo>
                <a:lnTo>
                  <a:pt x="65136" y="125577"/>
                </a:lnTo>
                <a:lnTo>
                  <a:pt x="69001" y="119601"/>
                </a:lnTo>
                <a:lnTo>
                  <a:pt x="70186" y="111594"/>
                </a:lnTo>
                <a:lnTo>
                  <a:pt x="69754" y="103200"/>
                </a:lnTo>
                <a:lnTo>
                  <a:pt x="62337" y="101625"/>
                </a:lnTo>
                <a:lnTo>
                  <a:pt x="57359" y="90627"/>
                </a:lnTo>
                <a:lnTo>
                  <a:pt x="49461" y="67043"/>
                </a:lnTo>
                <a:lnTo>
                  <a:pt x="40435" y="38065"/>
                </a:lnTo>
                <a:lnTo>
                  <a:pt x="28261" y="12399"/>
                </a:lnTo>
                <a:lnTo>
                  <a:pt x="1130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67622" y="1239894"/>
            <a:ext cx="47625" cy="114935"/>
          </a:xfrm>
          <a:custGeom>
            <a:avLst/>
            <a:gdLst/>
            <a:ahLst/>
            <a:cxnLst/>
            <a:rect l="l" t="t" r="r" b="b"/>
            <a:pathLst>
              <a:path w="47625" h="114934">
                <a:moveTo>
                  <a:pt x="39516" y="0"/>
                </a:moveTo>
                <a:lnTo>
                  <a:pt x="27824" y="2580"/>
                </a:lnTo>
                <a:lnTo>
                  <a:pt x="20932" y="16176"/>
                </a:lnTo>
                <a:lnTo>
                  <a:pt x="16541" y="34968"/>
                </a:lnTo>
                <a:lnTo>
                  <a:pt x="12350" y="53136"/>
                </a:lnTo>
                <a:lnTo>
                  <a:pt x="10459" y="59730"/>
                </a:lnTo>
                <a:lnTo>
                  <a:pt x="8716" y="66379"/>
                </a:lnTo>
                <a:lnTo>
                  <a:pt x="5264" y="80289"/>
                </a:lnTo>
                <a:lnTo>
                  <a:pt x="2391" y="90343"/>
                </a:lnTo>
                <a:lnTo>
                  <a:pt x="0" y="100668"/>
                </a:lnTo>
                <a:lnTo>
                  <a:pt x="542" y="109366"/>
                </a:lnTo>
                <a:lnTo>
                  <a:pt x="6470" y="114541"/>
                </a:lnTo>
                <a:lnTo>
                  <a:pt x="21254" y="108345"/>
                </a:lnTo>
                <a:lnTo>
                  <a:pt x="31011" y="86464"/>
                </a:lnTo>
                <a:lnTo>
                  <a:pt x="37350" y="59718"/>
                </a:lnTo>
                <a:lnTo>
                  <a:pt x="41865" y="38976"/>
                </a:lnTo>
                <a:lnTo>
                  <a:pt x="44788" y="29087"/>
                </a:lnTo>
                <a:lnTo>
                  <a:pt x="47148" y="17273"/>
                </a:lnTo>
                <a:lnTo>
                  <a:pt x="46280" y="6566"/>
                </a:lnTo>
                <a:lnTo>
                  <a:pt x="39516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918078" y="1278437"/>
            <a:ext cx="27940" cy="23495"/>
          </a:xfrm>
          <a:custGeom>
            <a:avLst/>
            <a:gdLst/>
            <a:ahLst/>
            <a:cxnLst/>
            <a:rect l="l" t="t" r="r" b="b"/>
            <a:pathLst>
              <a:path w="27940" h="23494">
                <a:moveTo>
                  <a:pt x="13557" y="0"/>
                </a:moveTo>
                <a:lnTo>
                  <a:pt x="7221" y="1692"/>
                </a:lnTo>
                <a:lnTo>
                  <a:pt x="2288" y="5625"/>
                </a:lnTo>
                <a:lnTo>
                  <a:pt x="0" y="11488"/>
                </a:lnTo>
                <a:lnTo>
                  <a:pt x="5744" y="23463"/>
                </a:lnTo>
                <a:lnTo>
                  <a:pt x="18808" y="20647"/>
                </a:lnTo>
                <a:lnTo>
                  <a:pt x="27482" y="10594"/>
                </a:lnTo>
                <a:lnTo>
                  <a:pt x="20053" y="859"/>
                </a:lnTo>
                <a:lnTo>
                  <a:pt x="13557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325306" y="1314270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5">
                <a:moveTo>
                  <a:pt x="16284" y="0"/>
                </a:moveTo>
                <a:lnTo>
                  <a:pt x="4959" y="1241"/>
                </a:lnTo>
                <a:lnTo>
                  <a:pt x="0" y="9704"/>
                </a:lnTo>
                <a:lnTo>
                  <a:pt x="2036" y="19436"/>
                </a:lnTo>
                <a:lnTo>
                  <a:pt x="11699" y="24485"/>
                </a:lnTo>
                <a:lnTo>
                  <a:pt x="20426" y="21633"/>
                </a:lnTo>
                <a:lnTo>
                  <a:pt x="25007" y="14295"/>
                </a:lnTo>
                <a:lnTo>
                  <a:pt x="24081" y="5931"/>
                </a:lnTo>
                <a:lnTo>
                  <a:pt x="16284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215694" y="1384734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40">
                <a:moveTo>
                  <a:pt x="17129" y="0"/>
                </a:moveTo>
                <a:lnTo>
                  <a:pt x="5243" y="1645"/>
                </a:lnTo>
                <a:lnTo>
                  <a:pt x="0" y="11036"/>
                </a:lnTo>
                <a:lnTo>
                  <a:pt x="1380" y="21884"/>
                </a:lnTo>
                <a:lnTo>
                  <a:pt x="9369" y="27901"/>
                </a:lnTo>
                <a:lnTo>
                  <a:pt x="17991" y="24885"/>
                </a:lnTo>
                <a:lnTo>
                  <a:pt x="24226" y="16389"/>
                </a:lnTo>
                <a:lnTo>
                  <a:pt x="24973" y="6674"/>
                </a:lnTo>
                <a:lnTo>
                  <a:pt x="1712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051654" y="1378037"/>
            <a:ext cx="28575" cy="24765"/>
          </a:xfrm>
          <a:custGeom>
            <a:avLst/>
            <a:gdLst/>
            <a:ahLst/>
            <a:cxnLst/>
            <a:rect l="l" t="t" r="r" b="b"/>
            <a:pathLst>
              <a:path w="28575" h="24765">
                <a:moveTo>
                  <a:pt x="18859" y="0"/>
                </a:moveTo>
                <a:lnTo>
                  <a:pt x="10883" y="52"/>
                </a:lnTo>
                <a:lnTo>
                  <a:pt x="3917" y="3744"/>
                </a:lnTo>
                <a:lnTo>
                  <a:pt x="0" y="10292"/>
                </a:lnTo>
                <a:lnTo>
                  <a:pt x="1168" y="18910"/>
                </a:lnTo>
                <a:lnTo>
                  <a:pt x="11162" y="24558"/>
                </a:lnTo>
                <a:lnTo>
                  <a:pt x="22948" y="18794"/>
                </a:lnTo>
                <a:lnTo>
                  <a:pt x="28268" y="8360"/>
                </a:lnTo>
                <a:lnTo>
                  <a:pt x="1885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86020" y="714555"/>
            <a:ext cx="478790" cy="454659"/>
          </a:xfrm>
          <a:custGeom>
            <a:avLst/>
            <a:gdLst/>
            <a:ahLst/>
            <a:cxnLst/>
            <a:rect l="l" t="t" r="r" b="b"/>
            <a:pathLst>
              <a:path w="478790" h="454659">
                <a:moveTo>
                  <a:pt x="300082" y="315601"/>
                </a:moveTo>
                <a:lnTo>
                  <a:pt x="235220" y="315601"/>
                </a:lnTo>
                <a:lnTo>
                  <a:pt x="239086" y="320136"/>
                </a:lnTo>
                <a:lnTo>
                  <a:pt x="241411" y="326731"/>
                </a:lnTo>
                <a:lnTo>
                  <a:pt x="242697" y="332613"/>
                </a:lnTo>
                <a:lnTo>
                  <a:pt x="246147" y="360885"/>
                </a:lnTo>
                <a:lnTo>
                  <a:pt x="248811" y="389724"/>
                </a:lnTo>
                <a:lnTo>
                  <a:pt x="255854" y="417030"/>
                </a:lnTo>
                <a:lnTo>
                  <a:pt x="272441" y="440702"/>
                </a:lnTo>
                <a:lnTo>
                  <a:pt x="289842" y="450810"/>
                </a:lnTo>
                <a:lnTo>
                  <a:pt x="311035" y="454606"/>
                </a:lnTo>
                <a:lnTo>
                  <a:pt x="330568" y="449900"/>
                </a:lnTo>
                <a:lnTo>
                  <a:pt x="342989" y="434505"/>
                </a:lnTo>
                <a:lnTo>
                  <a:pt x="345038" y="404284"/>
                </a:lnTo>
                <a:lnTo>
                  <a:pt x="335595" y="373018"/>
                </a:lnTo>
                <a:lnTo>
                  <a:pt x="319536" y="343561"/>
                </a:lnTo>
                <a:lnTo>
                  <a:pt x="301740" y="318770"/>
                </a:lnTo>
                <a:lnTo>
                  <a:pt x="300082" y="315601"/>
                </a:lnTo>
                <a:close/>
              </a:path>
              <a:path w="478790" h="454659">
                <a:moveTo>
                  <a:pt x="232466" y="265058"/>
                </a:moveTo>
                <a:lnTo>
                  <a:pt x="178663" y="265058"/>
                </a:lnTo>
                <a:lnTo>
                  <a:pt x="185979" y="266119"/>
                </a:lnTo>
                <a:lnTo>
                  <a:pt x="190031" y="271945"/>
                </a:lnTo>
                <a:lnTo>
                  <a:pt x="184830" y="283510"/>
                </a:lnTo>
                <a:lnTo>
                  <a:pt x="170053" y="295362"/>
                </a:lnTo>
                <a:lnTo>
                  <a:pt x="152972" y="306097"/>
                </a:lnTo>
                <a:lnTo>
                  <a:pt x="140856" y="314312"/>
                </a:lnTo>
                <a:lnTo>
                  <a:pt x="112237" y="346292"/>
                </a:lnTo>
                <a:lnTo>
                  <a:pt x="94171" y="384987"/>
                </a:lnTo>
                <a:lnTo>
                  <a:pt x="92211" y="399145"/>
                </a:lnTo>
                <a:lnTo>
                  <a:pt x="93082" y="413835"/>
                </a:lnTo>
                <a:lnTo>
                  <a:pt x="97282" y="426793"/>
                </a:lnTo>
                <a:lnTo>
                  <a:pt x="105309" y="435749"/>
                </a:lnTo>
                <a:lnTo>
                  <a:pt x="117106" y="440197"/>
                </a:lnTo>
                <a:lnTo>
                  <a:pt x="130933" y="441491"/>
                </a:lnTo>
                <a:lnTo>
                  <a:pt x="144876" y="440130"/>
                </a:lnTo>
                <a:lnTo>
                  <a:pt x="189889" y="408417"/>
                </a:lnTo>
                <a:lnTo>
                  <a:pt x="208573" y="368058"/>
                </a:lnTo>
                <a:lnTo>
                  <a:pt x="214723" y="339559"/>
                </a:lnTo>
                <a:lnTo>
                  <a:pt x="220113" y="325396"/>
                </a:lnTo>
                <a:lnTo>
                  <a:pt x="229312" y="315899"/>
                </a:lnTo>
                <a:lnTo>
                  <a:pt x="235220" y="315601"/>
                </a:lnTo>
                <a:lnTo>
                  <a:pt x="300082" y="315601"/>
                </a:lnTo>
                <a:lnTo>
                  <a:pt x="297594" y="310846"/>
                </a:lnTo>
                <a:lnTo>
                  <a:pt x="296188" y="302001"/>
                </a:lnTo>
                <a:lnTo>
                  <a:pt x="299323" y="296015"/>
                </a:lnTo>
                <a:lnTo>
                  <a:pt x="472551" y="296015"/>
                </a:lnTo>
                <a:lnTo>
                  <a:pt x="464326" y="282068"/>
                </a:lnTo>
                <a:lnTo>
                  <a:pt x="456564" y="274447"/>
                </a:lnTo>
                <a:lnTo>
                  <a:pt x="258115" y="274447"/>
                </a:lnTo>
                <a:lnTo>
                  <a:pt x="245680" y="272970"/>
                </a:lnTo>
                <a:lnTo>
                  <a:pt x="234589" y="267149"/>
                </a:lnTo>
                <a:lnTo>
                  <a:pt x="232466" y="265058"/>
                </a:lnTo>
                <a:close/>
              </a:path>
              <a:path w="478790" h="454659">
                <a:moveTo>
                  <a:pt x="472551" y="296015"/>
                </a:moveTo>
                <a:lnTo>
                  <a:pt x="299323" y="296015"/>
                </a:lnTo>
                <a:lnTo>
                  <a:pt x="308801" y="296672"/>
                </a:lnTo>
                <a:lnTo>
                  <a:pt x="320182" y="303882"/>
                </a:lnTo>
                <a:lnTo>
                  <a:pt x="330661" y="314367"/>
                </a:lnTo>
                <a:lnTo>
                  <a:pt x="340716" y="325641"/>
                </a:lnTo>
                <a:lnTo>
                  <a:pt x="350825" y="335216"/>
                </a:lnTo>
                <a:lnTo>
                  <a:pt x="393890" y="358006"/>
                </a:lnTo>
                <a:lnTo>
                  <a:pt x="430505" y="361772"/>
                </a:lnTo>
                <a:lnTo>
                  <a:pt x="450252" y="357790"/>
                </a:lnTo>
                <a:lnTo>
                  <a:pt x="466186" y="350074"/>
                </a:lnTo>
                <a:lnTo>
                  <a:pt x="475438" y="339191"/>
                </a:lnTo>
                <a:lnTo>
                  <a:pt x="478777" y="318137"/>
                </a:lnTo>
                <a:lnTo>
                  <a:pt x="473971" y="298423"/>
                </a:lnTo>
                <a:lnTo>
                  <a:pt x="472551" y="296015"/>
                </a:lnTo>
                <a:close/>
              </a:path>
              <a:path w="478790" h="454659">
                <a:moveTo>
                  <a:pt x="78648" y="182611"/>
                </a:moveTo>
                <a:lnTo>
                  <a:pt x="54361" y="185140"/>
                </a:lnTo>
                <a:lnTo>
                  <a:pt x="31882" y="192946"/>
                </a:lnTo>
                <a:lnTo>
                  <a:pt x="13716" y="207975"/>
                </a:lnTo>
                <a:lnTo>
                  <a:pt x="0" y="243047"/>
                </a:lnTo>
                <a:lnTo>
                  <a:pt x="12004" y="271057"/>
                </a:lnTo>
                <a:lnTo>
                  <a:pt x="40336" y="289497"/>
                </a:lnTo>
                <a:lnTo>
                  <a:pt x="75604" y="295859"/>
                </a:lnTo>
                <a:lnTo>
                  <a:pt x="98813" y="293367"/>
                </a:lnTo>
                <a:lnTo>
                  <a:pt x="121158" y="287374"/>
                </a:lnTo>
                <a:lnTo>
                  <a:pt x="142780" y="279016"/>
                </a:lnTo>
                <a:lnTo>
                  <a:pt x="163818" y="269430"/>
                </a:lnTo>
                <a:lnTo>
                  <a:pt x="170476" y="266812"/>
                </a:lnTo>
                <a:lnTo>
                  <a:pt x="178663" y="265058"/>
                </a:lnTo>
                <a:lnTo>
                  <a:pt x="232466" y="265058"/>
                </a:lnTo>
                <a:lnTo>
                  <a:pt x="226354" y="259039"/>
                </a:lnTo>
                <a:lnTo>
                  <a:pt x="222492" y="250698"/>
                </a:lnTo>
                <a:lnTo>
                  <a:pt x="222369" y="242985"/>
                </a:lnTo>
                <a:lnTo>
                  <a:pt x="223865" y="235624"/>
                </a:lnTo>
                <a:lnTo>
                  <a:pt x="252388" y="209435"/>
                </a:lnTo>
                <a:lnTo>
                  <a:pt x="420740" y="209435"/>
                </a:lnTo>
                <a:lnTo>
                  <a:pt x="433502" y="203275"/>
                </a:lnTo>
                <a:lnTo>
                  <a:pt x="444035" y="195223"/>
                </a:lnTo>
                <a:lnTo>
                  <a:pt x="173762" y="195223"/>
                </a:lnTo>
                <a:lnTo>
                  <a:pt x="148302" y="192806"/>
                </a:lnTo>
                <a:lnTo>
                  <a:pt x="121760" y="187162"/>
                </a:lnTo>
                <a:lnTo>
                  <a:pt x="102235" y="183413"/>
                </a:lnTo>
                <a:lnTo>
                  <a:pt x="78648" y="182611"/>
                </a:lnTo>
                <a:close/>
              </a:path>
              <a:path w="478790" h="454659">
                <a:moveTo>
                  <a:pt x="420740" y="209435"/>
                </a:moveTo>
                <a:lnTo>
                  <a:pt x="252388" y="209435"/>
                </a:lnTo>
                <a:lnTo>
                  <a:pt x="262446" y="209473"/>
                </a:lnTo>
                <a:lnTo>
                  <a:pt x="268567" y="211912"/>
                </a:lnTo>
                <a:lnTo>
                  <a:pt x="279794" y="224104"/>
                </a:lnTo>
                <a:lnTo>
                  <a:pt x="282575" y="227012"/>
                </a:lnTo>
                <a:lnTo>
                  <a:pt x="283884" y="240334"/>
                </a:lnTo>
                <a:lnTo>
                  <a:pt x="258115" y="274447"/>
                </a:lnTo>
                <a:lnTo>
                  <a:pt x="456564" y="274447"/>
                </a:lnTo>
                <a:lnTo>
                  <a:pt x="453149" y="271094"/>
                </a:lnTo>
                <a:lnTo>
                  <a:pt x="434629" y="261626"/>
                </a:lnTo>
                <a:lnTo>
                  <a:pt x="412657" y="255463"/>
                </a:lnTo>
                <a:lnTo>
                  <a:pt x="406317" y="254630"/>
                </a:lnTo>
                <a:lnTo>
                  <a:pt x="342708" y="254630"/>
                </a:lnTo>
                <a:lnTo>
                  <a:pt x="334214" y="252679"/>
                </a:lnTo>
                <a:lnTo>
                  <a:pt x="327673" y="250063"/>
                </a:lnTo>
                <a:lnTo>
                  <a:pt x="328029" y="241719"/>
                </a:lnTo>
                <a:lnTo>
                  <a:pt x="331547" y="236994"/>
                </a:lnTo>
                <a:lnTo>
                  <a:pt x="342179" y="228635"/>
                </a:lnTo>
                <a:lnTo>
                  <a:pt x="356108" y="224328"/>
                </a:lnTo>
                <a:lnTo>
                  <a:pt x="384595" y="220129"/>
                </a:lnTo>
                <a:lnTo>
                  <a:pt x="401262" y="216192"/>
                </a:lnTo>
                <a:lnTo>
                  <a:pt x="417896" y="210808"/>
                </a:lnTo>
                <a:lnTo>
                  <a:pt x="420740" y="209435"/>
                </a:lnTo>
                <a:close/>
              </a:path>
              <a:path w="478790" h="454659">
                <a:moveTo>
                  <a:pt x="389925" y="252477"/>
                </a:moveTo>
                <a:lnTo>
                  <a:pt x="369126" y="252539"/>
                </a:lnTo>
                <a:lnTo>
                  <a:pt x="351556" y="254595"/>
                </a:lnTo>
                <a:lnTo>
                  <a:pt x="342708" y="254630"/>
                </a:lnTo>
                <a:lnTo>
                  <a:pt x="406317" y="254630"/>
                </a:lnTo>
                <a:lnTo>
                  <a:pt x="389925" y="252477"/>
                </a:lnTo>
                <a:close/>
              </a:path>
              <a:path w="478790" h="454659">
                <a:moveTo>
                  <a:pt x="139954" y="0"/>
                </a:moveTo>
                <a:lnTo>
                  <a:pt x="115235" y="4135"/>
                </a:lnTo>
                <a:lnTo>
                  <a:pt x="96263" y="18168"/>
                </a:lnTo>
                <a:lnTo>
                  <a:pt x="85526" y="40138"/>
                </a:lnTo>
                <a:lnTo>
                  <a:pt x="85510" y="68084"/>
                </a:lnTo>
                <a:lnTo>
                  <a:pt x="91626" y="86059"/>
                </a:lnTo>
                <a:lnTo>
                  <a:pt x="113802" y="117103"/>
                </a:lnTo>
                <a:lnTo>
                  <a:pt x="166952" y="157238"/>
                </a:lnTo>
                <a:lnTo>
                  <a:pt x="186713" y="174672"/>
                </a:lnTo>
                <a:lnTo>
                  <a:pt x="190043" y="189293"/>
                </a:lnTo>
                <a:lnTo>
                  <a:pt x="173762" y="195223"/>
                </a:lnTo>
                <a:lnTo>
                  <a:pt x="444035" y="195223"/>
                </a:lnTo>
                <a:lnTo>
                  <a:pt x="447091" y="192887"/>
                </a:lnTo>
                <a:lnTo>
                  <a:pt x="450887" y="187910"/>
                </a:lnTo>
                <a:lnTo>
                  <a:pt x="304818" y="187910"/>
                </a:lnTo>
                <a:lnTo>
                  <a:pt x="294177" y="187852"/>
                </a:lnTo>
                <a:lnTo>
                  <a:pt x="287574" y="181830"/>
                </a:lnTo>
                <a:lnTo>
                  <a:pt x="289599" y="170180"/>
                </a:lnTo>
                <a:lnTo>
                  <a:pt x="296157" y="161225"/>
                </a:lnTo>
                <a:lnTo>
                  <a:pt x="304273" y="153568"/>
                </a:lnTo>
                <a:lnTo>
                  <a:pt x="305069" y="152895"/>
                </a:lnTo>
                <a:lnTo>
                  <a:pt x="241720" y="152895"/>
                </a:lnTo>
                <a:lnTo>
                  <a:pt x="229694" y="149000"/>
                </a:lnTo>
                <a:lnTo>
                  <a:pt x="223647" y="137664"/>
                </a:lnTo>
                <a:lnTo>
                  <a:pt x="221363" y="123409"/>
                </a:lnTo>
                <a:lnTo>
                  <a:pt x="220625" y="110756"/>
                </a:lnTo>
                <a:lnTo>
                  <a:pt x="215060" y="72755"/>
                </a:lnTo>
                <a:lnTo>
                  <a:pt x="201626" y="37804"/>
                </a:lnTo>
                <a:lnTo>
                  <a:pt x="177523" y="11640"/>
                </a:lnTo>
                <a:lnTo>
                  <a:pt x="139954" y="0"/>
                </a:lnTo>
                <a:close/>
              </a:path>
              <a:path w="478790" h="454659">
                <a:moveTo>
                  <a:pt x="419074" y="117087"/>
                </a:moveTo>
                <a:lnTo>
                  <a:pt x="376759" y="124498"/>
                </a:lnTo>
                <a:lnTo>
                  <a:pt x="343134" y="149956"/>
                </a:lnTo>
                <a:lnTo>
                  <a:pt x="314910" y="181673"/>
                </a:lnTo>
                <a:lnTo>
                  <a:pt x="304818" y="187910"/>
                </a:lnTo>
                <a:lnTo>
                  <a:pt x="450887" y="187910"/>
                </a:lnTo>
                <a:lnTo>
                  <a:pt x="456537" y="180503"/>
                </a:lnTo>
                <a:lnTo>
                  <a:pt x="461436" y="166603"/>
                </a:lnTo>
                <a:lnTo>
                  <a:pt x="461297" y="151977"/>
                </a:lnTo>
                <a:lnTo>
                  <a:pt x="455626" y="137414"/>
                </a:lnTo>
                <a:lnTo>
                  <a:pt x="440065" y="123012"/>
                </a:lnTo>
                <a:lnTo>
                  <a:pt x="419074" y="117087"/>
                </a:lnTo>
                <a:close/>
              </a:path>
              <a:path w="478790" h="454659">
                <a:moveTo>
                  <a:pt x="302070" y="6565"/>
                </a:moveTo>
                <a:lnTo>
                  <a:pt x="268624" y="17672"/>
                </a:lnTo>
                <a:lnTo>
                  <a:pt x="253764" y="48242"/>
                </a:lnTo>
                <a:lnTo>
                  <a:pt x="250465" y="86691"/>
                </a:lnTo>
                <a:lnTo>
                  <a:pt x="251833" y="124498"/>
                </a:lnTo>
                <a:lnTo>
                  <a:pt x="252057" y="129737"/>
                </a:lnTo>
                <a:lnTo>
                  <a:pt x="251549" y="139914"/>
                </a:lnTo>
                <a:lnTo>
                  <a:pt x="248623" y="148717"/>
                </a:lnTo>
                <a:lnTo>
                  <a:pt x="241720" y="152895"/>
                </a:lnTo>
                <a:lnTo>
                  <a:pt x="305069" y="152895"/>
                </a:lnTo>
                <a:lnTo>
                  <a:pt x="312866" y="146302"/>
                </a:lnTo>
                <a:lnTo>
                  <a:pt x="320853" y="138518"/>
                </a:lnTo>
                <a:lnTo>
                  <a:pt x="337645" y="110966"/>
                </a:lnTo>
                <a:lnTo>
                  <a:pt x="346669" y="76968"/>
                </a:lnTo>
                <a:lnTo>
                  <a:pt x="344278" y="43017"/>
                </a:lnTo>
                <a:lnTo>
                  <a:pt x="326822" y="15608"/>
                </a:lnTo>
                <a:lnTo>
                  <a:pt x="321842" y="12107"/>
                </a:lnTo>
                <a:lnTo>
                  <a:pt x="316089" y="9377"/>
                </a:lnTo>
                <a:lnTo>
                  <a:pt x="309515" y="7501"/>
                </a:lnTo>
                <a:lnTo>
                  <a:pt x="302070" y="6565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747642" y="7361687"/>
            <a:ext cx="594995" cy="470534"/>
          </a:xfrm>
          <a:custGeom>
            <a:avLst/>
            <a:gdLst/>
            <a:ahLst/>
            <a:cxnLst/>
            <a:rect l="l" t="t" r="r" b="b"/>
            <a:pathLst>
              <a:path w="594994" h="470534">
                <a:moveTo>
                  <a:pt x="85598" y="0"/>
                </a:moveTo>
                <a:lnTo>
                  <a:pt x="0" y="343331"/>
                </a:lnTo>
                <a:lnTo>
                  <a:pt x="508927" y="470230"/>
                </a:lnTo>
                <a:lnTo>
                  <a:pt x="594537" y="126898"/>
                </a:lnTo>
                <a:lnTo>
                  <a:pt x="85598" y="0"/>
                </a:lnTo>
                <a:close/>
              </a:path>
            </a:pathLst>
          </a:custGeom>
          <a:solidFill>
            <a:srgbClr val="FAF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759660" y="7452097"/>
            <a:ext cx="542290" cy="335915"/>
          </a:xfrm>
          <a:custGeom>
            <a:avLst/>
            <a:gdLst/>
            <a:ahLst/>
            <a:cxnLst/>
            <a:rect l="l" t="t" r="r" b="b"/>
            <a:pathLst>
              <a:path w="542290" h="335915">
                <a:moveTo>
                  <a:pt x="429294" y="0"/>
                </a:moveTo>
                <a:lnTo>
                  <a:pt x="419966" y="2258"/>
                </a:lnTo>
                <a:lnTo>
                  <a:pt x="414797" y="6591"/>
                </a:lnTo>
                <a:lnTo>
                  <a:pt x="408433" y="48729"/>
                </a:lnTo>
                <a:lnTo>
                  <a:pt x="412883" y="90962"/>
                </a:lnTo>
                <a:lnTo>
                  <a:pt x="425852" y="131915"/>
                </a:lnTo>
                <a:lnTo>
                  <a:pt x="445049" y="170218"/>
                </a:lnTo>
                <a:lnTo>
                  <a:pt x="472138" y="202907"/>
                </a:lnTo>
                <a:lnTo>
                  <a:pt x="476252" y="213449"/>
                </a:lnTo>
                <a:lnTo>
                  <a:pt x="469064" y="222135"/>
                </a:lnTo>
                <a:lnTo>
                  <a:pt x="444312" y="236905"/>
                </a:lnTo>
                <a:lnTo>
                  <a:pt x="420952" y="256641"/>
                </a:lnTo>
                <a:lnTo>
                  <a:pt x="400153" y="278866"/>
                </a:lnTo>
                <a:lnTo>
                  <a:pt x="381113" y="302710"/>
                </a:lnTo>
                <a:lnTo>
                  <a:pt x="363032" y="327304"/>
                </a:lnTo>
                <a:lnTo>
                  <a:pt x="363084" y="333543"/>
                </a:lnTo>
                <a:lnTo>
                  <a:pt x="371943" y="335360"/>
                </a:lnTo>
                <a:lnTo>
                  <a:pt x="383462" y="333957"/>
                </a:lnTo>
                <a:lnTo>
                  <a:pt x="391493" y="330530"/>
                </a:lnTo>
                <a:lnTo>
                  <a:pt x="410079" y="312240"/>
                </a:lnTo>
                <a:lnTo>
                  <a:pt x="441178" y="281511"/>
                </a:lnTo>
                <a:lnTo>
                  <a:pt x="466899" y="258031"/>
                </a:lnTo>
                <a:lnTo>
                  <a:pt x="494503" y="236740"/>
                </a:lnTo>
                <a:lnTo>
                  <a:pt x="509463" y="229207"/>
                </a:lnTo>
                <a:lnTo>
                  <a:pt x="522984" y="224356"/>
                </a:lnTo>
                <a:lnTo>
                  <a:pt x="533888" y="217265"/>
                </a:lnTo>
                <a:lnTo>
                  <a:pt x="540966" y="203072"/>
                </a:lnTo>
                <a:lnTo>
                  <a:pt x="541131" y="202468"/>
                </a:lnTo>
                <a:lnTo>
                  <a:pt x="542050" y="198754"/>
                </a:lnTo>
                <a:lnTo>
                  <a:pt x="542171" y="197904"/>
                </a:lnTo>
                <a:lnTo>
                  <a:pt x="540477" y="196087"/>
                </a:lnTo>
                <a:lnTo>
                  <a:pt x="536501" y="193154"/>
                </a:lnTo>
                <a:lnTo>
                  <a:pt x="500494" y="157397"/>
                </a:lnTo>
                <a:lnTo>
                  <a:pt x="469344" y="108935"/>
                </a:lnTo>
                <a:lnTo>
                  <a:pt x="448119" y="55399"/>
                </a:lnTo>
                <a:lnTo>
                  <a:pt x="441886" y="4419"/>
                </a:lnTo>
                <a:lnTo>
                  <a:pt x="438147" y="494"/>
                </a:lnTo>
                <a:lnTo>
                  <a:pt x="429294" y="0"/>
                </a:lnTo>
                <a:close/>
              </a:path>
              <a:path w="542290" h="335915">
                <a:moveTo>
                  <a:pt x="369434" y="202468"/>
                </a:moveTo>
                <a:lnTo>
                  <a:pt x="154004" y="202468"/>
                </a:lnTo>
                <a:lnTo>
                  <a:pt x="201365" y="203021"/>
                </a:lnTo>
                <a:lnTo>
                  <a:pt x="248473" y="205744"/>
                </a:lnTo>
                <a:lnTo>
                  <a:pt x="295024" y="210985"/>
                </a:lnTo>
                <a:lnTo>
                  <a:pt x="299151" y="214795"/>
                </a:lnTo>
                <a:lnTo>
                  <a:pt x="303241" y="218693"/>
                </a:lnTo>
                <a:lnTo>
                  <a:pt x="307520" y="222313"/>
                </a:lnTo>
                <a:lnTo>
                  <a:pt x="259662" y="259851"/>
                </a:lnTo>
                <a:lnTo>
                  <a:pt x="214976" y="300151"/>
                </a:lnTo>
                <a:lnTo>
                  <a:pt x="212652" y="306772"/>
                </a:lnTo>
                <a:lnTo>
                  <a:pt x="219397" y="310605"/>
                </a:lnTo>
                <a:lnTo>
                  <a:pt x="229268" y="312240"/>
                </a:lnTo>
                <a:lnTo>
                  <a:pt x="236324" y="312267"/>
                </a:lnTo>
                <a:lnTo>
                  <a:pt x="274941" y="299284"/>
                </a:lnTo>
                <a:lnTo>
                  <a:pt x="306911" y="277687"/>
                </a:lnTo>
                <a:lnTo>
                  <a:pt x="336662" y="252072"/>
                </a:lnTo>
                <a:lnTo>
                  <a:pt x="368620" y="227037"/>
                </a:lnTo>
                <a:lnTo>
                  <a:pt x="373315" y="223022"/>
                </a:lnTo>
                <a:lnTo>
                  <a:pt x="375842" y="218693"/>
                </a:lnTo>
                <a:lnTo>
                  <a:pt x="375869" y="217265"/>
                </a:lnTo>
                <a:lnTo>
                  <a:pt x="375594" y="213788"/>
                </a:lnTo>
                <a:lnTo>
                  <a:pt x="371224" y="209308"/>
                </a:lnTo>
                <a:lnTo>
                  <a:pt x="369814" y="208432"/>
                </a:lnTo>
                <a:lnTo>
                  <a:pt x="368519" y="207429"/>
                </a:lnTo>
                <a:lnTo>
                  <a:pt x="367134" y="206514"/>
                </a:lnTo>
                <a:lnTo>
                  <a:pt x="369776" y="203072"/>
                </a:lnTo>
                <a:lnTo>
                  <a:pt x="369434" y="202468"/>
                </a:lnTo>
                <a:close/>
              </a:path>
              <a:path w="542290" h="335915">
                <a:moveTo>
                  <a:pt x="170072" y="187047"/>
                </a:moveTo>
                <a:lnTo>
                  <a:pt x="117278" y="187758"/>
                </a:lnTo>
                <a:lnTo>
                  <a:pt x="64494" y="191205"/>
                </a:lnTo>
                <a:lnTo>
                  <a:pt x="11712" y="197904"/>
                </a:lnTo>
                <a:lnTo>
                  <a:pt x="0" y="205719"/>
                </a:lnTo>
                <a:lnTo>
                  <a:pt x="3754" y="209428"/>
                </a:lnTo>
                <a:lnTo>
                  <a:pt x="13452" y="210324"/>
                </a:lnTo>
                <a:lnTo>
                  <a:pt x="59744" y="206469"/>
                </a:lnTo>
                <a:lnTo>
                  <a:pt x="106696" y="203733"/>
                </a:lnTo>
                <a:lnTo>
                  <a:pt x="154004" y="202468"/>
                </a:lnTo>
                <a:lnTo>
                  <a:pt x="369434" y="202468"/>
                </a:lnTo>
                <a:lnTo>
                  <a:pt x="368011" y="199948"/>
                </a:lnTo>
                <a:lnTo>
                  <a:pt x="357622" y="198932"/>
                </a:lnTo>
                <a:lnTo>
                  <a:pt x="357038" y="198843"/>
                </a:lnTo>
                <a:lnTo>
                  <a:pt x="355857" y="198754"/>
                </a:lnTo>
                <a:lnTo>
                  <a:pt x="347223" y="191769"/>
                </a:lnTo>
                <a:lnTo>
                  <a:pt x="275720" y="191769"/>
                </a:lnTo>
                <a:lnTo>
                  <a:pt x="222883" y="188556"/>
                </a:lnTo>
                <a:lnTo>
                  <a:pt x="170072" y="187047"/>
                </a:lnTo>
                <a:close/>
              </a:path>
              <a:path w="542290" h="335915">
                <a:moveTo>
                  <a:pt x="213664" y="37880"/>
                </a:moveTo>
                <a:lnTo>
                  <a:pt x="202850" y="38360"/>
                </a:lnTo>
                <a:lnTo>
                  <a:pt x="193261" y="41764"/>
                </a:lnTo>
                <a:lnTo>
                  <a:pt x="190211" y="47256"/>
                </a:lnTo>
                <a:lnTo>
                  <a:pt x="205263" y="86510"/>
                </a:lnTo>
                <a:lnTo>
                  <a:pt x="224826" y="124037"/>
                </a:lnTo>
                <a:lnTo>
                  <a:pt x="248459" y="159302"/>
                </a:lnTo>
                <a:lnTo>
                  <a:pt x="275720" y="191769"/>
                </a:lnTo>
                <a:lnTo>
                  <a:pt x="347223" y="191769"/>
                </a:lnTo>
                <a:lnTo>
                  <a:pt x="315085" y="165770"/>
                </a:lnTo>
                <a:lnTo>
                  <a:pt x="278934" y="128058"/>
                </a:lnTo>
                <a:lnTo>
                  <a:pt x="247377" y="86296"/>
                </a:lnTo>
                <a:lnTo>
                  <a:pt x="220386" y="41160"/>
                </a:lnTo>
                <a:lnTo>
                  <a:pt x="213664" y="3788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635" cy="8244205"/>
          </a:xfrm>
          <a:custGeom>
            <a:avLst/>
            <a:gdLst/>
            <a:ahLst/>
            <a:cxnLst/>
            <a:rect l="l" t="t" r="r" b="b"/>
            <a:pathLst>
              <a:path w="16256635" h="8244205">
                <a:moveTo>
                  <a:pt x="0" y="8244001"/>
                </a:moveTo>
                <a:lnTo>
                  <a:pt x="16256025" y="8244001"/>
                </a:lnTo>
                <a:lnTo>
                  <a:pt x="16256025" y="0"/>
                </a:lnTo>
                <a:lnTo>
                  <a:pt x="0" y="0"/>
                </a:lnTo>
                <a:lnTo>
                  <a:pt x="0" y="8244001"/>
                </a:lnTo>
                <a:close/>
              </a:path>
            </a:pathLst>
          </a:custGeom>
          <a:solidFill>
            <a:srgbClr val="FAF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244001"/>
            <a:ext cx="16256635" cy="900430"/>
          </a:xfrm>
          <a:custGeom>
            <a:avLst/>
            <a:gdLst/>
            <a:ahLst/>
            <a:cxnLst/>
            <a:rect l="l" t="t" r="r" b="b"/>
            <a:pathLst>
              <a:path w="16256635" h="900429">
                <a:moveTo>
                  <a:pt x="0" y="899998"/>
                </a:moveTo>
                <a:lnTo>
                  <a:pt x="16256025" y="899998"/>
                </a:lnTo>
                <a:lnTo>
                  <a:pt x="16256025" y="0"/>
                </a:lnTo>
                <a:lnTo>
                  <a:pt x="0" y="0"/>
                </a:lnTo>
                <a:lnTo>
                  <a:pt x="0" y="899998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244001"/>
            <a:ext cx="16256635" cy="900430"/>
          </a:xfrm>
          <a:custGeom>
            <a:avLst/>
            <a:gdLst/>
            <a:ahLst/>
            <a:cxnLst/>
            <a:rect l="l" t="t" r="r" b="b"/>
            <a:pathLst>
              <a:path w="16256635" h="900429">
                <a:moveTo>
                  <a:pt x="0" y="899998"/>
                </a:moveTo>
                <a:lnTo>
                  <a:pt x="16256012" y="899998"/>
                </a:lnTo>
                <a:lnTo>
                  <a:pt x="16256012" y="0"/>
                </a:lnTo>
                <a:lnTo>
                  <a:pt x="0" y="0"/>
                </a:lnTo>
                <a:lnTo>
                  <a:pt x="0" y="899998"/>
                </a:lnTo>
                <a:close/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7299" y="823799"/>
            <a:ext cx="7016115" cy="287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1120">
              <a:lnSpc>
                <a:spcPct val="104200"/>
              </a:lnSpc>
            </a:pP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saw the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first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figure then. Ahead,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in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gloom,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between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tangle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of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branches.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No,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wait-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not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among  the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branches-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on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top of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them. It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was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thin,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shadowy,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no 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longer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than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his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forearm and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beckoned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him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on with </a:t>
            </a:r>
            <a:r>
              <a:rPr sz="2000" spc="15" dirty="0">
                <a:solidFill>
                  <a:srgbClr val="414042"/>
                </a:solidFill>
                <a:latin typeface="Century Gothic"/>
                <a:cs typeface="Century Gothic"/>
              </a:rPr>
              <a:t>arms 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fingers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that were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too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long,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too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thin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too</a:t>
            </a:r>
            <a:r>
              <a:rPr sz="2000" spc="65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cruel</a:t>
            </a:r>
            <a:endParaRPr sz="2000">
              <a:latin typeface="Century Gothic"/>
              <a:cs typeface="Century Gothic"/>
            </a:endParaRPr>
          </a:p>
          <a:p>
            <a:pPr marL="12700" marR="5080">
              <a:lnSpc>
                <a:spcPct val="104200"/>
              </a:lnSpc>
            </a:pP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to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be human. </a:t>
            </a: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Tom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hesitated,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made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to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run,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but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turned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to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find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himself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confronted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with a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contorted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tangle 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of leaves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branches,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which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clawed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at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him</a:t>
            </a:r>
            <a:r>
              <a:rPr sz="2000" spc="65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from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dark.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7299" y="3998799"/>
            <a:ext cx="6885940" cy="350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36550">
              <a:lnSpc>
                <a:spcPct val="104200"/>
              </a:lnSpc>
            </a:pP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Gibbering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cackling filled the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air.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From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corner 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of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his </a:t>
            </a:r>
            <a:r>
              <a:rPr sz="2000" spc="-45" dirty="0">
                <a:solidFill>
                  <a:srgbClr val="414042"/>
                </a:solidFill>
                <a:latin typeface="Century Gothic"/>
                <a:cs typeface="Century Gothic"/>
              </a:rPr>
              <a:t>eye, </a:t>
            </a: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Tom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saw more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of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thin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figures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spinning, 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tumbling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cartwheeling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down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branches like 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acrobats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in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circus.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Leering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faces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grinned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from 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gloom,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while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grasping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hands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snatched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from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</a:t>
            </a:r>
            <a:endParaRPr sz="2000">
              <a:latin typeface="Century Gothic"/>
              <a:cs typeface="Century Gothic"/>
            </a:endParaRPr>
          </a:p>
          <a:p>
            <a:pPr marL="12700" marR="5080">
              <a:lnSpc>
                <a:spcPct val="104200"/>
              </a:lnSpc>
            </a:pP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branches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at </a:t>
            </a:r>
            <a:r>
              <a:rPr sz="2000" spc="-65" dirty="0">
                <a:solidFill>
                  <a:srgbClr val="414042"/>
                </a:solidFill>
                <a:latin typeface="Century Gothic"/>
                <a:cs typeface="Century Gothic"/>
              </a:rPr>
              <a:t>Tom’s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hair.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flailed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his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arms;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knocked 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aside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leaves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small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creatures,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but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that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only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seemed 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to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make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them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laugh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harder.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With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his </a:t>
            </a: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feet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pounding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over 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dried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leaves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dirt,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raced towards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</a:t>
            </a:r>
            <a:r>
              <a:rPr sz="2000" spc="60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gap</a:t>
            </a:r>
            <a:endParaRPr sz="2000" dirty="0">
              <a:latin typeface="Century Gothic"/>
              <a:cs typeface="Century Gothic"/>
            </a:endParaRPr>
          </a:p>
          <a:p>
            <a:pPr marL="12700" marR="413384">
              <a:lnSpc>
                <a:spcPct val="104200"/>
              </a:lnSpc>
            </a:pP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in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hedge,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or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what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thought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was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gap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in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hedge.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Behind him,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laughter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pursued.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95209" y="823799"/>
            <a:ext cx="7041515" cy="160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His </a:t>
            </a: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foot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caught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on a </a:t>
            </a:r>
            <a:r>
              <a:rPr sz="2000" spc="-45" dirty="0">
                <a:solidFill>
                  <a:srgbClr val="414042"/>
                </a:solidFill>
                <a:latin typeface="Century Gothic"/>
                <a:cs typeface="Century Gothic"/>
              </a:rPr>
              <a:t>root,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plummeted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to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earth, 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with a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shock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of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pain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crashed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into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dead </a:t>
            </a:r>
            <a:r>
              <a:rPr sz="2000" spc="20" dirty="0">
                <a:solidFill>
                  <a:srgbClr val="414042"/>
                </a:solidFill>
                <a:latin typeface="Century Gothic"/>
                <a:cs typeface="Century Gothic"/>
              </a:rPr>
              <a:t>twigs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branches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on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ground.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rolled,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could see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movements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of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many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hundreds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of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tiny figures about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him in 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dark.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95209" y="2728799"/>
            <a:ext cx="6969759" cy="255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Pulling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himself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from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ground, </a:t>
            </a: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Tom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stumbled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on,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burst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onto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road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like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a </a:t>
            </a:r>
            <a:r>
              <a:rPr sz="2000" spc="-45" dirty="0">
                <a:solidFill>
                  <a:srgbClr val="414042"/>
                </a:solidFill>
                <a:latin typeface="Century Gothic"/>
                <a:cs typeface="Century Gothic"/>
              </a:rPr>
              <a:t>rocket.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did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not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stop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running 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until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could see </a:t>
            </a:r>
            <a:r>
              <a:rPr sz="2000" spc="-40" dirty="0">
                <a:solidFill>
                  <a:srgbClr val="414042"/>
                </a:solidFill>
                <a:latin typeface="Century Gothic"/>
                <a:cs typeface="Century Gothic"/>
              </a:rPr>
              <a:t>Gran’s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house.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A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Police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car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was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parked 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outside,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a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Police officer was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talking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to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stooped 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form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of </a:t>
            </a:r>
            <a:r>
              <a:rPr sz="2000" spc="-65" dirty="0">
                <a:solidFill>
                  <a:srgbClr val="414042"/>
                </a:solidFill>
                <a:latin typeface="Century Gothic"/>
                <a:cs typeface="Century Gothic"/>
              </a:rPr>
              <a:t>Tom’s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gran.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Both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looked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startled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as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boy 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appeared,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threw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his </a:t>
            </a:r>
            <a:r>
              <a:rPr sz="2000" spc="15" dirty="0">
                <a:solidFill>
                  <a:srgbClr val="414042"/>
                </a:solidFill>
                <a:latin typeface="Century Gothic"/>
                <a:cs typeface="Century Gothic"/>
              </a:rPr>
              <a:t>arms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around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Gran.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His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voice 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muffled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by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her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cardigan, </a:t>
            </a: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Tom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asked why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Police  officer was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there.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95209" y="5586299"/>
            <a:ext cx="6552565" cy="1833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2000" spc="-50" dirty="0">
                <a:solidFill>
                  <a:srgbClr val="414042"/>
                </a:solidFill>
                <a:latin typeface="Century Gothic"/>
                <a:cs typeface="Century Gothic"/>
              </a:rPr>
              <a:t>“Why, you’ve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been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gone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three </a:t>
            </a: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days,”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Gran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replied,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“I 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told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you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to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be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home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before</a:t>
            </a:r>
            <a:r>
              <a:rPr sz="2000" spc="60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dark.”</a:t>
            </a:r>
            <a:endParaRPr lang="en-GB" sz="2000" spc="-20" dirty="0">
              <a:solidFill>
                <a:srgbClr val="414042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04200"/>
              </a:lnSpc>
            </a:pPr>
            <a:endParaRPr lang="en-GB" sz="2000" spc="-20" dirty="0">
              <a:solidFill>
                <a:srgbClr val="414042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04200"/>
              </a:lnSpc>
            </a:pPr>
            <a:r>
              <a:rPr lang="en-GB" u="sng" dirty="0">
                <a:hlinkClick r:id="rId3"/>
              </a:rPr>
              <a:t>https://drive.google.com/file/d/1iA7BNOVjGXdqP02517mCWyXgAxpSol-j/view</a:t>
            </a:r>
            <a:endParaRPr lang="en-GB" dirty="0"/>
          </a:p>
          <a:p>
            <a:pPr marL="12700" marR="5080">
              <a:lnSpc>
                <a:spcPct val="104200"/>
              </a:lnSpc>
            </a:pP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26207" y="7224195"/>
            <a:ext cx="442595" cy="695960"/>
          </a:xfrm>
          <a:custGeom>
            <a:avLst/>
            <a:gdLst/>
            <a:ahLst/>
            <a:cxnLst/>
            <a:rect l="l" t="t" r="r" b="b"/>
            <a:pathLst>
              <a:path w="442595" h="695959">
                <a:moveTo>
                  <a:pt x="0" y="152361"/>
                </a:moveTo>
                <a:lnTo>
                  <a:pt x="2209" y="162636"/>
                </a:lnTo>
                <a:lnTo>
                  <a:pt x="5384" y="169062"/>
                </a:lnTo>
                <a:lnTo>
                  <a:pt x="6083" y="171157"/>
                </a:lnTo>
                <a:lnTo>
                  <a:pt x="8397" y="181523"/>
                </a:lnTo>
                <a:lnTo>
                  <a:pt x="9244" y="192308"/>
                </a:lnTo>
                <a:lnTo>
                  <a:pt x="9210" y="207200"/>
                </a:lnTo>
                <a:lnTo>
                  <a:pt x="8818" y="225535"/>
                </a:lnTo>
                <a:lnTo>
                  <a:pt x="8521" y="236564"/>
                </a:lnTo>
                <a:lnTo>
                  <a:pt x="8302" y="247498"/>
                </a:lnTo>
                <a:lnTo>
                  <a:pt x="11388" y="301612"/>
                </a:lnTo>
                <a:lnTo>
                  <a:pt x="21437" y="344119"/>
                </a:lnTo>
                <a:lnTo>
                  <a:pt x="40145" y="385875"/>
                </a:lnTo>
                <a:lnTo>
                  <a:pt x="66509" y="426212"/>
                </a:lnTo>
                <a:lnTo>
                  <a:pt x="92557" y="455813"/>
                </a:lnTo>
                <a:lnTo>
                  <a:pt x="101434" y="466013"/>
                </a:lnTo>
                <a:lnTo>
                  <a:pt x="129841" y="495199"/>
                </a:lnTo>
                <a:lnTo>
                  <a:pt x="134974" y="499993"/>
                </a:lnTo>
                <a:lnTo>
                  <a:pt x="139788" y="505117"/>
                </a:lnTo>
                <a:lnTo>
                  <a:pt x="142503" y="511107"/>
                </a:lnTo>
                <a:lnTo>
                  <a:pt x="142952" y="518482"/>
                </a:lnTo>
                <a:lnTo>
                  <a:pt x="142051" y="526207"/>
                </a:lnTo>
                <a:lnTo>
                  <a:pt x="121997" y="588241"/>
                </a:lnTo>
                <a:lnTo>
                  <a:pt x="85001" y="643826"/>
                </a:lnTo>
                <a:lnTo>
                  <a:pt x="77600" y="651804"/>
                </a:lnTo>
                <a:lnTo>
                  <a:pt x="70627" y="659412"/>
                </a:lnTo>
                <a:lnTo>
                  <a:pt x="65412" y="667283"/>
                </a:lnTo>
                <a:lnTo>
                  <a:pt x="63284" y="676046"/>
                </a:lnTo>
                <a:lnTo>
                  <a:pt x="63207" y="681431"/>
                </a:lnTo>
                <a:lnTo>
                  <a:pt x="64731" y="692543"/>
                </a:lnTo>
                <a:lnTo>
                  <a:pt x="71183" y="695464"/>
                </a:lnTo>
                <a:lnTo>
                  <a:pt x="77835" y="694058"/>
                </a:lnTo>
                <a:lnTo>
                  <a:pt x="132882" y="622412"/>
                </a:lnTo>
                <a:lnTo>
                  <a:pt x="152406" y="577362"/>
                </a:lnTo>
                <a:lnTo>
                  <a:pt x="163785" y="533487"/>
                </a:lnTo>
                <a:lnTo>
                  <a:pt x="169788" y="491464"/>
                </a:lnTo>
                <a:lnTo>
                  <a:pt x="171945" y="423379"/>
                </a:lnTo>
                <a:lnTo>
                  <a:pt x="173996" y="385762"/>
                </a:lnTo>
                <a:lnTo>
                  <a:pt x="185516" y="317038"/>
                </a:lnTo>
                <a:lnTo>
                  <a:pt x="202741" y="252585"/>
                </a:lnTo>
                <a:lnTo>
                  <a:pt x="212191" y="222440"/>
                </a:lnTo>
                <a:lnTo>
                  <a:pt x="132333" y="222440"/>
                </a:lnTo>
                <a:lnTo>
                  <a:pt x="93965" y="187743"/>
                </a:lnTo>
                <a:lnTo>
                  <a:pt x="41903" y="162432"/>
                </a:lnTo>
                <a:lnTo>
                  <a:pt x="12534" y="155117"/>
                </a:lnTo>
                <a:lnTo>
                  <a:pt x="0" y="152361"/>
                </a:lnTo>
                <a:close/>
              </a:path>
              <a:path w="442595" h="695959">
                <a:moveTo>
                  <a:pt x="311507" y="129908"/>
                </a:moveTo>
                <a:lnTo>
                  <a:pt x="249199" y="129908"/>
                </a:lnTo>
                <a:lnTo>
                  <a:pt x="249936" y="139158"/>
                </a:lnTo>
                <a:lnTo>
                  <a:pt x="248515" y="151063"/>
                </a:lnTo>
                <a:lnTo>
                  <a:pt x="246242" y="162636"/>
                </a:lnTo>
                <a:lnTo>
                  <a:pt x="245059" y="168008"/>
                </a:lnTo>
                <a:lnTo>
                  <a:pt x="241134" y="188836"/>
                </a:lnTo>
                <a:lnTo>
                  <a:pt x="238056" y="204798"/>
                </a:lnTo>
                <a:lnTo>
                  <a:pt x="234802" y="219702"/>
                </a:lnTo>
                <a:lnTo>
                  <a:pt x="230486" y="236564"/>
                </a:lnTo>
                <a:lnTo>
                  <a:pt x="219830" y="283048"/>
                </a:lnTo>
                <a:lnTo>
                  <a:pt x="212723" y="327602"/>
                </a:lnTo>
                <a:lnTo>
                  <a:pt x="206942" y="371952"/>
                </a:lnTo>
                <a:lnTo>
                  <a:pt x="200240" y="417817"/>
                </a:lnTo>
                <a:lnTo>
                  <a:pt x="191538" y="466355"/>
                </a:lnTo>
                <a:lnTo>
                  <a:pt x="185064" y="491464"/>
                </a:lnTo>
                <a:lnTo>
                  <a:pt x="184175" y="501040"/>
                </a:lnTo>
                <a:lnTo>
                  <a:pt x="187451" y="504507"/>
                </a:lnTo>
                <a:lnTo>
                  <a:pt x="190906" y="508228"/>
                </a:lnTo>
                <a:lnTo>
                  <a:pt x="199161" y="509803"/>
                </a:lnTo>
                <a:lnTo>
                  <a:pt x="247527" y="502898"/>
                </a:lnTo>
                <a:lnTo>
                  <a:pt x="298761" y="481425"/>
                </a:lnTo>
                <a:lnTo>
                  <a:pt x="334225" y="455650"/>
                </a:lnTo>
                <a:lnTo>
                  <a:pt x="367314" y="416758"/>
                </a:lnTo>
                <a:lnTo>
                  <a:pt x="393839" y="374408"/>
                </a:lnTo>
                <a:lnTo>
                  <a:pt x="410208" y="344544"/>
                </a:lnTo>
                <a:lnTo>
                  <a:pt x="419669" y="328456"/>
                </a:lnTo>
                <a:lnTo>
                  <a:pt x="430568" y="311937"/>
                </a:lnTo>
                <a:lnTo>
                  <a:pt x="434317" y="306878"/>
                </a:lnTo>
                <a:lnTo>
                  <a:pt x="437335" y="302653"/>
                </a:lnTo>
                <a:lnTo>
                  <a:pt x="310311" y="302653"/>
                </a:lnTo>
                <a:lnTo>
                  <a:pt x="305688" y="297764"/>
                </a:lnTo>
                <a:lnTo>
                  <a:pt x="310887" y="285546"/>
                </a:lnTo>
                <a:lnTo>
                  <a:pt x="312648" y="281178"/>
                </a:lnTo>
                <a:lnTo>
                  <a:pt x="322579" y="247498"/>
                </a:lnTo>
                <a:lnTo>
                  <a:pt x="325543" y="214988"/>
                </a:lnTo>
                <a:lnTo>
                  <a:pt x="323019" y="183283"/>
                </a:lnTo>
                <a:lnTo>
                  <a:pt x="316483" y="152019"/>
                </a:lnTo>
                <a:lnTo>
                  <a:pt x="312332" y="134094"/>
                </a:lnTo>
                <a:lnTo>
                  <a:pt x="311507" y="129908"/>
                </a:lnTo>
                <a:close/>
              </a:path>
              <a:path w="442595" h="695959">
                <a:moveTo>
                  <a:pt x="399675" y="283048"/>
                </a:moveTo>
                <a:lnTo>
                  <a:pt x="349684" y="288326"/>
                </a:lnTo>
                <a:lnTo>
                  <a:pt x="320141" y="298869"/>
                </a:lnTo>
                <a:lnTo>
                  <a:pt x="310311" y="302653"/>
                </a:lnTo>
                <a:lnTo>
                  <a:pt x="437335" y="302653"/>
                </a:lnTo>
                <a:lnTo>
                  <a:pt x="438626" y="300847"/>
                </a:lnTo>
                <a:lnTo>
                  <a:pt x="441887" y="295192"/>
                </a:lnTo>
                <a:lnTo>
                  <a:pt x="442493" y="291261"/>
                </a:lnTo>
                <a:lnTo>
                  <a:pt x="440753" y="287629"/>
                </a:lnTo>
                <a:lnTo>
                  <a:pt x="430034" y="286461"/>
                </a:lnTo>
                <a:lnTo>
                  <a:pt x="425373" y="285546"/>
                </a:lnTo>
                <a:lnTo>
                  <a:pt x="412568" y="283769"/>
                </a:lnTo>
                <a:lnTo>
                  <a:pt x="399675" y="283048"/>
                </a:lnTo>
                <a:close/>
              </a:path>
              <a:path w="442595" h="695959">
                <a:moveTo>
                  <a:pt x="293204" y="0"/>
                </a:moveTo>
                <a:lnTo>
                  <a:pt x="260037" y="30997"/>
                </a:lnTo>
                <a:lnTo>
                  <a:pt x="250162" y="38457"/>
                </a:lnTo>
                <a:lnTo>
                  <a:pt x="240195" y="46177"/>
                </a:lnTo>
                <a:lnTo>
                  <a:pt x="199673" y="81331"/>
                </a:lnTo>
                <a:lnTo>
                  <a:pt x="171099" y="120054"/>
                </a:lnTo>
                <a:lnTo>
                  <a:pt x="148802" y="165904"/>
                </a:lnTo>
                <a:lnTo>
                  <a:pt x="138714" y="207314"/>
                </a:lnTo>
                <a:lnTo>
                  <a:pt x="136702" y="218770"/>
                </a:lnTo>
                <a:lnTo>
                  <a:pt x="134188" y="220865"/>
                </a:lnTo>
                <a:lnTo>
                  <a:pt x="132333" y="222440"/>
                </a:lnTo>
                <a:lnTo>
                  <a:pt x="212191" y="222440"/>
                </a:lnTo>
                <a:lnTo>
                  <a:pt x="222364" y="192308"/>
                </a:lnTo>
                <a:lnTo>
                  <a:pt x="233502" y="161074"/>
                </a:lnTo>
                <a:lnTo>
                  <a:pt x="236119" y="154273"/>
                </a:lnTo>
                <a:lnTo>
                  <a:pt x="241036" y="142409"/>
                </a:lnTo>
                <a:lnTo>
                  <a:pt x="246110" y="132086"/>
                </a:lnTo>
                <a:lnTo>
                  <a:pt x="249199" y="129908"/>
                </a:lnTo>
                <a:lnTo>
                  <a:pt x="311507" y="129908"/>
                </a:lnTo>
                <a:lnTo>
                  <a:pt x="308706" y="115711"/>
                </a:lnTo>
                <a:lnTo>
                  <a:pt x="305273" y="97435"/>
                </a:lnTo>
                <a:lnTo>
                  <a:pt x="298973" y="66336"/>
                </a:lnTo>
                <a:lnTo>
                  <a:pt x="296883" y="53016"/>
                </a:lnTo>
                <a:lnTo>
                  <a:pt x="295509" y="39505"/>
                </a:lnTo>
                <a:lnTo>
                  <a:pt x="294932" y="25438"/>
                </a:lnTo>
                <a:lnTo>
                  <a:pt x="294881" y="20129"/>
                </a:lnTo>
                <a:lnTo>
                  <a:pt x="295655" y="10071"/>
                </a:lnTo>
                <a:lnTo>
                  <a:pt x="294639" y="5816"/>
                </a:lnTo>
                <a:lnTo>
                  <a:pt x="293204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59734" y="6355176"/>
            <a:ext cx="1479424" cy="1888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263453" y="6872735"/>
            <a:ext cx="1028707" cy="1600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299" y="952699"/>
            <a:ext cx="30734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R</a:t>
            </a:r>
            <a:r>
              <a:rPr spc="-320" dirty="0"/>
              <a:t>e</a:t>
            </a:r>
            <a:r>
              <a:rPr spc="-55" dirty="0"/>
              <a:t>v</a:t>
            </a:r>
            <a:r>
              <a:rPr spc="-75" dirty="0"/>
              <a:t>i</a:t>
            </a:r>
            <a:r>
              <a:rPr spc="-265" dirty="0"/>
              <a:t>e</a:t>
            </a:r>
            <a:r>
              <a:rPr dirty="0"/>
              <a:t>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7299" y="2964750"/>
            <a:ext cx="7601584" cy="36651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spc="-30" dirty="0">
                <a:solidFill>
                  <a:srgbClr val="414042"/>
                </a:solidFill>
                <a:latin typeface="Century Gothic"/>
                <a:cs typeface="Century Gothic"/>
              </a:rPr>
              <a:t>Have </a:t>
            </a:r>
            <a:r>
              <a:rPr sz="2600" dirty="0">
                <a:solidFill>
                  <a:srgbClr val="414042"/>
                </a:solidFill>
                <a:latin typeface="Century Gothic"/>
                <a:cs typeface="Century Gothic"/>
              </a:rPr>
              <a:t>a </a:t>
            </a:r>
            <a:r>
              <a:rPr sz="2600" spc="-25" dirty="0">
                <a:solidFill>
                  <a:srgbClr val="414042"/>
                </a:solidFill>
                <a:latin typeface="Century Gothic"/>
                <a:cs typeface="Century Gothic"/>
              </a:rPr>
              <a:t>read </a:t>
            </a:r>
            <a:r>
              <a:rPr sz="2600" spc="-10" dirty="0">
                <a:solidFill>
                  <a:srgbClr val="414042"/>
                </a:solidFill>
                <a:latin typeface="Century Gothic"/>
                <a:cs typeface="Century Gothic"/>
              </a:rPr>
              <a:t>through </a:t>
            </a:r>
            <a:r>
              <a:rPr sz="2600" spc="-30" dirty="0">
                <a:solidFill>
                  <a:srgbClr val="414042"/>
                </a:solidFill>
                <a:latin typeface="Century Gothic"/>
                <a:cs typeface="Century Gothic"/>
              </a:rPr>
              <a:t>of </a:t>
            </a:r>
            <a:r>
              <a:rPr sz="2600" spc="-15" dirty="0">
                <a:solidFill>
                  <a:srgbClr val="414042"/>
                </a:solidFill>
                <a:latin typeface="Century Gothic"/>
                <a:cs typeface="Century Gothic"/>
              </a:rPr>
              <a:t>your </a:t>
            </a:r>
            <a:r>
              <a:rPr sz="2600" dirty="0">
                <a:solidFill>
                  <a:srgbClr val="414042"/>
                </a:solidFill>
                <a:latin typeface="Century Gothic"/>
                <a:cs typeface="Century Gothic"/>
              </a:rPr>
              <a:t>planning </a:t>
            </a:r>
            <a:r>
              <a:rPr sz="2600" spc="-15" dirty="0">
                <a:solidFill>
                  <a:srgbClr val="414042"/>
                </a:solidFill>
                <a:latin typeface="Century Gothic"/>
                <a:cs typeface="Century Gothic"/>
              </a:rPr>
              <a:t>from  </a:t>
            </a:r>
            <a:r>
              <a:rPr lang="en-GB" sz="2600" spc="-50" dirty="0">
                <a:solidFill>
                  <a:srgbClr val="414042"/>
                </a:solidFill>
                <a:latin typeface="Century Gothic"/>
                <a:cs typeface="Century Gothic"/>
              </a:rPr>
              <a:t>our last session</a:t>
            </a:r>
            <a:r>
              <a:rPr sz="2600" spc="-50" dirty="0">
                <a:solidFill>
                  <a:srgbClr val="414042"/>
                </a:solidFill>
                <a:latin typeface="Century Gothic"/>
                <a:cs typeface="Century Gothic"/>
              </a:rPr>
              <a:t>, </a:t>
            </a:r>
            <a:r>
              <a:rPr sz="2600" spc="-10" dirty="0">
                <a:solidFill>
                  <a:srgbClr val="414042"/>
                </a:solidFill>
                <a:latin typeface="Century Gothic"/>
                <a:cs typeface="Century Gothic"/>
              </a:rPr>
              <a:t>remind yourself </a:t>
            </a:r>
            <a:r>
              <a:rPr sz="2600" spc="-30" dirty="0">
                <a:solidFill>
                  <a:srgbClr val="414042"/>
                </a:solidFill>
                <a:latin typeface="Century Gothic"/>
                <a:cs typeface="Century Gothic"/>
              </a:rPr>
              <a:t>of </a:t>
            </a:r>
            <a:r>
              <a:rPr sz="2600" spc="-15" dirty="0">
                <a:solidFill>
                  <a:srgbClr val="414042"/>
                </a:solidFill>
                <a:latin typeface="Century Gothic"/>
                <a:cs typeface="Century Gothic"/>
              </a:rPr>
              <a:t>your </a:t>
            </a:r>
            <a:r>
              <a:rPr sz="2600" spc="10" dirty="0">
                <a:solidFill>
                  <a:srgbClr val="414042"/>
                </a:solidFill>
                <a:latin typeface="Century Gothic"/>
                <a:cs typeface="Century Gothic"/>
              </a:rPr>
              <a:t>story</a:t>
            </a:r>
            <a:r>
              <a:rPr sz="2600" spc="150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600" spc="-40" dirty="0">
                <a:solidFill>
                  <a:srgbClr val="414042"/>
                </a:solidFill>
                <a:latin typeface="Century Gothic"/>
                <a:cs typeface="Century Gothic"/>
              </a:rPr>
              <a:t>line</a:t>
            </a:r>
            <a:r>
              <a:rPr lang="en-GB" sz="2600" spc="-40" dirty="0">
                <a:solidFill>
                  <a:srgbClr val="414042"/>
                </a:solidFill>
                <a:latin typeface="Century Gothic"/>
                <a:cs typeface="Century Gothic"/>
              </a:rPr>
              <a:t> and </a:t>
            </a:r>
            <a:r>
              <a:rPr sz="2600" spc="-40" dirty="0">
                <a:solidFill>
                  <a:srgbClr val="414042"/>
                </a:solidFill>
                <a:latin typeface="Century Gothic"/>
                <a:cs typeface="Century Gothic"/>
              </a:rPr>
              <a:t>plot.</a:t>
            </a:r>
            <a:endParaRPr lang="en-GB" sz="2600" spc="-40" dirty="0">
              <a:solidFill>
                <a:srgbClr val="414042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GB" sz="2600" spc="-40" dirty="0">
              <a:solidFill>
                <a:srgbClr val="414042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2600" spc="-40" dirty="0">
                <a:solidFill>
                  <a:srgbClr val="414042"/>
                </a:solidFill>
                <a:latin typeface="Century Gothic"/>
                <a:cs typeface="Century Gothic"/>
              </a:rPr>
              <a:t>Then, in pairs, re-tell your narrative; you could think about using voices or props to present.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GB" sz="2600" spc="-40" dirty="0">
              <a:solidFill>
                <a:srgbClr val="414042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2600" spc="-40" dirty="0">
                <a:solidFill>
                  <a:srgbClr val="414042"/>
                </a:solidFill>
                <a:latin typeface="Century Gothic"/>
                <a:cs typeface="Century Gothic"/>
              </a:rPr>
              <a:t>The more familiar you are with your narrative, the smoother the writing process should be! </a:t>
            </a:r>
            <a:endParaRPr sz="26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9999" y="2511450"/>
            <a:ext cx="7963534" cy="0"/>
          </a:xfrm>
          <a:custGeom>
            <a:avLst/>
            <a:gdLst/>
            <a:ahLst/>
            <a:cxnLst/>
            <a:rect l="l" t="t" r="r" b="b"/>
            <a:pathLst>
              <a:path w="7963534">
                <a:moveTo>
                  <a:pt x="0" y="0"/>
                </a:moveTo>
                <a:lnTo>
                  <a:pt x="7963382" y="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70407" y="6085941"/>
            <a:ext cx="771525" cy="2608580"/>
          </a:xfrm>
          <a:custGeom>
            <a:avLst/>
            <a:gdLst/>
            <a:ahLst/>
            <a:cxnLst/>
            <a:rect l="l" t="t" r="r" b="b"/>
            <a:pathLst>
              <a:path w="771525" h="2608579">
                <a:moveTo>
                  <a:pt x="343186" y="15518"/>
                </a:moveTo>
                <a:lnTo>
                  <a:pt x="219169" y="15518"/>
                </a:lnTo>
                <a:lnTo>
                  <a:pt x="269884" y="17754"/>
                </a:lnTo>
                <a:lnTo>
                  <a:pt x="320709" y="25386"/>
                </a:lnTo>
                <a:lnTo>
                  <a:pt x="370129" y="37693"/>
                </a:lnTo>
                <a:lnTo>
                  <a:pt x="416626" y="53955"/>
                </a:lnTo>
                <a:lnTo>
                  <a:pt x="461250" y="74800"/>
                </a:lnTo>
                <a:lnTo>
                  <a:pt x="501911" y="99416"/>
                </a:lnTo>
                <a:lnTo>
                  <a:pt x="538784" y="127516"/>
                </a:lnTo>
                <a:lnTo>
                  <a:pt x="572046" y="158813"/>
                </a:lnTo>
                <a:lnTo>
                  <a:pt x="601872" y="193019"/>
                </a:lnTo>
                <a:lnTo>
                  <a:pt x="628439" y="229847"/>
                </a:lnTo>
                <a:lnTo>
                  <a:pt x="651922" y="269008"/>
                </a:lnTo>
                <a:lnTo>
                  <a:pt x="672498" y="310217"/>
                </a:lnTo>
                <a:lnTo>
                  <a:pt x="690343" y="353184"/>
                </a:lnTo>
                <a:lnTo>
                  <a:pt x="705633" y="397623"/>
                </a:lnTo>
                <a:lnTo>
                  <a:pt x="718543" y="443247"/>
                </a:lnTo>
                <a:lnTo>
                  <a:pt x="729249" y="489767"/>
                </a:lnTo>
                <a:lnTo>
                  <a:pt x="737929" y="536897"/>
                </a:lnTo>
                <a:lnTo>
                  <a:pt x="744757" y="584348"/>
                </a:lnTo>
                <a:lnTo>
                  <a:pt x="749910" y="631834"/>
                </a:lnTo>
                <a:lnTo>
                  <a:pt x="753564" y="679067"/>
                </a:lnTo>
                <a:lnTo>
                  <a:pt x="755895" y="725760"/>
                </a:lnTo>
                <a:lnTo>
                  <a:pt x="757079" y="771624"/>
                </a:lnTo>
                <a:lnTo>
                  <a:pt x="757291" y="816374"/>
                </a:lnTo>
                <a:lnTo>
                  <a:pt x="756628" y="867580"/>
                </a:lnTo>
                <a:lnTo>
                  <a:pt x="755165" y="918858"/>
                </a:lnTo>
                <a:lnTo>
                  <a:pt x="752940" y="970193"/>
                </a:lnTo>
                <a:lnTo>
                  <a:pt x="749994" y="1021571"/>
                </a:lnTo>
                <a:lnTo>
                  <a:pt x="746363" y="1072978"/>
                </a:lnTo>
                <a:lnTo>
                  <a:pt x="742086" y="1124400"/>
                </a:lnTo>
                <a:lnTo>
                  <a:pt x="737203" y="1175821"/>
                </a:lnTo>
                <a:lnTo>
                  <a:pt x="731751" y="1227229"/>
                </a:lnTo>
                <a:lnTo>
                  <a:pt x="725769" y="1278609"/>
                </a:lnTo>
                <a:lnTo>
                  <a:pt x="719296" y="1329947"/>
                </a:lnTo>
                <a:lnTo>
                  <a:pt x="712369" y="1381228"/>
                </a:lnTo>
                <a:lnTo>
                  <a:pt x="705029" y="1432439"/>
                </a:lnTo>
                <a:lnTo>
                  <a:pt x="697312" y="1483564"/>
                </a:lnTo>
                <a:lnTo>
                  <a:pt x="689258" y="1534592"/>
                </a:lnTo>
                <a:lnTo>
                  <a:pt x="680905" y="1585505"/>
                </a:lnTo>
                <a:lnTo>
                  <a:pt x="672292" y="1636292"/>
                </a:lnTo>
                <a:lnTo>
                  <a:pt x="663458" y="1686937"/>
                </a:lnTo>
                <a:lnTo>
                  <a:pt x="654440" y="1737426"/>
                </a:lnTo>
                <a:lnTo>
                  <a:pt x="645277" y="1787746"/>
                </a:lnTo>
                <a:lnTo>
                  <a:pt x="626364" y="1890027"/>
                </a:lnTo>
                <a:lnTo>
                  <a:pt x="617136" y="1941318"/>
                </a:lnTo>
                <a:lnTo>
                  <a:pt x="608377" y="1992710"/>
                </a:lnTo>
                <a:lnTo>
                  <a:pt x="600323" y="2044200"/>
                </a:lnTo>
                <a:lnTo>
                  <a:pt x="593210" y="2095790"/>
                </a:lnTo>
                <a:lnTo>
                  <a:pt x="587275" y="2147478"/>
                </a:lnTo>
                <a:lnTo>
                  <a:pt x="582755" y="2199264"/>
                </a:lnTo>
                <a:lnTo>
                  <a:pt x="579680" y="2246539"/>
                </a:lnTo>
                <a:lnTo>
                  <a:pt x="577904" y="2293418"/>
                </a:lnTo>
                <a:lnTo>
                  <a:pt x="578311" y="2340079"/>
                </a:lnTo>
                <a:lnTo>
                  <a:pt x="581783" y="2386701"/>
                </a:lnTo>
                <a:lnTo>
                  <a:pt x="589206" y="2433465"/>
                </a:lnTo>
                <a:lnTo>
                  <a:pt x="603529" y="2497698"/>
                </a:lnTo>
                <a:lnTo>
                  <a:pt x="615136" y="2540033"/>
                </a:lnTo>
                <a:lnTo>
                  <a:pt x="630013" y="2584021"/>
                </a:lnTo>
                <a:lnTo>
                  <a:pt x="640591" y="2608059"/>
                </a:lnTo>
                <a:lnTo>
                  <a:pt x="669686" y="2608059"/>
                </a:lnTo>
                <a:lnTo>
                  <a:pt x="667147" y="2603579"/>
                </a:lnTo>
                <a:lnTo>
                  <a:pt x="647933" y="2553306"/>
                </a:lnTo>
                <a:lnTo>
                  <a:pt x="633070" y="2502186"/>
                </a:lnTo>
                <a:lnTo>
                  <a:pt x="622545" y="2458037"/>
                </a:lnTo>
                <a:lnTo>
                  <a:pt x="607924" y="2380020"/>
                </a:lnTo>
                <a:lnTo>
                  <a:pt x="602651" y="2331079"/>
                </a:lnTo>
                <a:lnTo>
                  <a:pt x="600190" y="2281934"/>
                </a:lnTo>
                <a:lnTo>
                  <a:pt x="600207" y="2232664"/>
                </a:lnTo>
                <a:lnTo>
                  <a:pt x="602365" y="2183348"/>
                </a:lnTo>
                <a:lnTo>
                  <a:pt x="606327" y="2134065"/>
                </a:lnTo>
                <a:lnTo>
                  <a:pt x="611758" y="2084895"/>
                </a:lnTo>
                <a:lnTo>
                  <a:pt x="618321" y="2035918"/>
                </a:lnTo>
                <a:lnTo>
                  <a:pt x="625681" y="1987212"/>
                </a:lnTo>
                <a:lnTo>
                  <a:pt x="633540" y="1937862"/>
                </a:lnTo>
                <a:lnTo>
                  <a:pt x="641538" y="1888546"/>
                </a:lnTo>
                <a:lnTo>
                  <a:pt x="649635" y="1839257"/>
                </a:lnTo>
                <a:lnTo>
                  <a:pt x="674140" y="1691473"/>
                </a:lnTo>
                <a:lnTo>
                  <a:pt x="682250" y="1642213"/>
                </a:lnTo>
                <a:lnTo>
                  <a:pt x="690267" y="1592941"/>
                </a:lnTo>
                <a:lnTo>
                  <a:pt x="698151" y="1543648"/>
                </a:lnTo>
                <a:lnTo>
                  <a:pt x="705865" y="1494327"/>
                </a:lnTo>
                <a:lnTo>
                  <a:pt x="713369" y="1444971"/>
                </a:lnTo>
                <a:lnTo>
                  <a:pt x="720625" y="1395570"/>
                </a:lnTo>
                <a:lnTo>
                  <a:pt x="727594" y="1346118"/>
                </a:lnTo>
                <a:lnTo>
                  <a:pt x="734238" y="1296607"/>
                </a:lnTo>
                <a:lnTo>
                  <a:pt x="740517" y="1247028"/>
                </a:lnTo>
                <a:lnTo>
                  <a:pt x="746394" y="1197374"/>
                </a:lnTo>
                <a:lnTo>
                  <a:pt x="752134" y="1144752"/>
                </a:lnTo>
                <a:lnTo>
                  <a:pt x="757308" y="1092058"/>
                </a:lnTo>
                <a:lnTo>
                  <a:pt x="761825" y="1039300"/>
                </a:lnTo>
                <a:lnTo>
                  <a:pt x="765589" y="986487"/>
                </a:lnTo>
                <a:lnTo>
                  <a:pt x="768506" y="933629"/>
                </a:lnTo>
                <a:lnTo>
                  <a:pt x="770482" y="880734"/>
                </a:lnTo>
                <a:lnTo>
                  <a:pt x="771423" y="827813"/>
                </a:lnTo>
                <a:lnTo>
                  <a:pt x="771236" y="774873"/>
                </a:lnTo>
                <a:lnTo>
                  <a:pt x="769826" y="721924"/>
                </a:lnTo>
                <a:lnTo>
                  <a:pt x="767437" y="674363"/>
                </a:lnTo>
                <a:lnTo>
                  <a:pt x="763799" y="626539"/>
                </a:lnTo>
                <a:lnTo>
                  <a:pt x="758688" y="578652"/>
                </a:lnTo>
                <a:lnTo>
                  <a:pt x="751883" y="530902"/>
                </a:lnTo>
                <a:lnTo>
                  <a:pt x="743161" y="483487"/>
                </a:lnTo>
                <a:lnTo>
                  <a:pt x="732302" y="436608"/>
                </a:lnTo>
                <a:lnTo>
                  <a:pt x="719081" y="390465"/>
                </a:lnTo>
                <a:lnTo>
                  <a:pt x="703279" y="345258"/>
                </a:lnTo>
                <a:lnTo>
                  <a:pt x="684672" y="301186"/>
                </a:lnTo>
                <a:lnTo>
                  <a:pt x="662943" y="258537"/>
                </a:lnTo>
                <a:lnTo>
                  <a:pt x="638022" y="217954"/>
                </a:lnTo>
                <a:lnTo>
                  <a:pt x="609913" y="179832"/>
                </a:lnTo>
                <a:lnTo>
                  <a:pt x="578624" y="144569"/>
                </a:lnTo>
                <a:lnTo>
                  <a:pt x="544159" y="112561"/>
                </a:lnTo>
                <a:lnTo>
                  <a:pt x="506525" y="84205"/>
                </a:lnTo>
                <a:lnTo>
                  <a:pt x="465727" y="59897"/>
                </a:lnTo>
                <a:lnTo>
                  <a:pt x="421770" y="40035"/>
                </a:lnTo>
                <a:lnTo>
                  <a:pt x="380976" y="25859"/>
                </a:lnTo>
                <a:lnTo>
                  <a:pt x="343186" y="15518"/>
                </a:lnTo>
                <a:close/>
              </a:path>
              <a:path w="771525" h="2608579">
                <a:moveTo>
                  <a:pt x="241310" y="0"/>
                </a:moveTo>
                <a:lnTo>
                  <a:pt x="194030" y="1081"/>
                </a:lnTo>
                <a:lnTo>
                  <a:pt x="148908" y="9086"/>
                </a:lnTo>
                <a:lnTo>
                  <a:pt x="107453" y="25258"/>
                </a:lnTo>
                <a:lnTo>
                  <a:pt x="71179" y="50840"/>
                </a:lnTo>
                <a:lnTo>
                  <a:pt x="41595" y="87076"/>
                </a:lnTo>
                <a:lnTo>
                  <a:pt x="21740" y="126759"/>
                </a:lnTo>
                <a:lnTo>
                  <a:pt x="8343" y="169583"/>
                </a:lnTo>
                <a:lnTo>
                  <a:pt x="1172" y="214515"/>
                </a:lnTo>
                <a:lnTo>
                  <a:pt x="0" y="260527"/>
                </a:lnTo>
                <a:lnTo>
                  <a:pt x="4594" y="306587"/>
                </a:lnTo>
                <a:lnTo>
                  <a:pt x="14725" y="351665"/>
                </a:lnTo>
                <a:lnTo>
                  <a:pt x="30162" y="394731"/>
                </a:lnTo>
                <a:lnTo>
                  <a:pt x="50677" y="434755"/>
                </a:lnTo>
                <a:lnTo>
                  <a:pt x="76037" y="470705"/>
                </a:lnTo>
                <a:lnTo>
                  <a:pt x="109176" y="503654"/>
                </a:lnTo>
                <a:lnTo>
                  <a:pt x="146637" y="528398"/>
                </a:lnTo>
                <a:lnTo>
                  <a:pt x="187106" y="544803"/>
                </a:lnTo>
                <a:lnTo>
                  <a:pt x="229267" y="552740"/>
                </a:lnTo>
                <a:lnTo>
                  <a:pt x="271807" y="552074"/>
                </a:lnTo>
                <a:lnTo>
                  <a:pt x="313411" y="542674"/>
                </a:lnTo>
                <a:lnTo>
                  <a:pt x="314146" y="542333"/>
                </a:lnTo>
                <a:lnTo>
                  <a:pt x="236014" y="542333"/>
                </a:lnTo>
                <a:lnTo>
                  <a:pt x="194438" y="536019"/>
                </a:lnTo>
                <a:lnTo>
                  <a:pt x="156475" y="520812"/>
                </a:lnTo>
                <a:lnTo>
                  <a:pt x="122361" y="497930"/>
                </a:lnTo>
                <a:lnTo>
                  <a:pt x="92337" y="468591"/>
                </a:lnTo>
                <a:lnTo>
                  <a:pt x="66638" y="434013"/>
                </a:lnTo>
                <a:lnTo>
                  <a:pt x="45504" y="395415"/>
                </a:lnTo>
                <a:lnTo>
                  <a:pt x="29172" y="354013"/>
                </a:lnTo>
                <a:lnTo>
                  <a:pt x="17880" y="311027"/>
                </a:lnTo>
                <a:lnTo>
                  <a:pt x="11867" y="267674"/>
                </a:lnTo>
                <a:lnTo>
                  <a:pt x="11370" y="225172"/>
                </a:lnTo>
                <a:lnTo>
                  <a:pt x="16627" y="184739"/>
                </a:lnTo>
                <a:lnTo>
                  <a:pt x="30849" y="138507"/>
                </a:lnTo>
                <a:lnTo>
                  <a:pt x="53479" y="96159"/>
                </a:lnTo>
                <a:lnTo>
                  <a:pt x="84345" y="60393"/>
                </a:lnTo>
                <a:lnTo>
                  <a:pt x="123270" y="33906"/>
                </a:lnTo>
                <a:lnTo>
                  <a:pt x="170081" y="19398"/>
                </a:lnTo>
                <a:lnTo>
                  <a:pt x="219169" y="15518"/>
                </a:lnTo>
                <a:lnTo>
                  <a:pt x="343186" y="15518"/>
                </a:lnTo>
                <a:lnTo>
                  <a:pt x="336294" y="13632"/>
                </a:lnTo>
                <a:lnTo>
                  <a:pt x="289235" y="4598"/>
                </a:lnTo>
                <a:lnTo>
                  <a:pt x="241310" y="0"/>
                </a:lnTo>
                <a:close/>
              </a:path>
              <a:path w="771525" h="2608579">
                <a:moveTo>
                  <a:pt x="393498" y="245483"/>
                </a:moveTo>
                <a:lnTo>
                  <a:pt x="310594" y="245483"/>
                </a:lnTo>
                <a:lnTo>
                  <a:pt x="350881" y="249288"/>
                </a:lnTo>
                <a:lnTo>
                  <a:pt x="387653" y="269769"/>
                </a:lnTo>
                <a:lnTo>
                  <a:pt x="415873" y="301722"/>
                </a:lnTo>
                <a:lnTo>
                  <a:pt x="430507" y="339946"/>
                </a:lnTo>
                <a:lnTo>
                  <a:pt x="430335" y="384769"/>
                </a:lnTo>
                <a:lnTo>
                  <a:pt x="417278" y="427672"/>
                </a:lnTo>
                <a:lnTo>
                  <a:pt x="393574" y="466578"/>
                </a:lnTo>
                <a:lnTo>
                  <a:pt x="361462" y="499408"/>
                </a:lnTo>
                <a:lnTo>
                  <a:pt x="323179" y="524086"/>
                </a:lnTo>
                <a:lnTo>
                  <a:pt x="280965" y="538536"/>
                </a:lnTo>
                <a:lnTo>
                  <a:pt x="236014" y="542333"/>
                </a:lnTo>
                <a:lnTo>
                  <a:pt x="314146" y="542333"/>
                </a:lnTo>
                <a:lnTo>
                  <a:pt x="352764" y="524408"/>
                </a:lnTo>
                <a:lnTo>
                  <a:pt x="388551" y="497143"/>
                </a:lnTo>
                <a:lnTo>
                  <a:pt x="419458" y="460748"/>
                </a:lnTo>
                <a:lnTo>
                  <a:pt x="440355" y="422896"/>
                </a:lnTo>
                <a:lnTo>
                  <a:pt x="452994" y="381203"/>
                </a:lnTo>
                <a:lnTo>
                  <a:pt x="454168" y="338342"/>
                </a:lnTo>
                <a:lnTo>
                  <a:pt x="440667" y="296982"/>
                </a:lnTo>
                <a:lnTo>
                  <a:pt x="410739" y="257657"/>
                </a:lnTo>
                <a:lnTo>
                  <a:pt x="393498" y="245483"/>
                </a:lnTo>
                <a:close/>
              </a:path>
              <a:path w="771525" h="2608579">
                <a:moveTo>
                  <a:pt x="325219" y="218488"/>
                </a:moveTo>
                <a:lnTo>
                  <a:pt x="277282" y="230091"/>
                </a:lnTo>
                <a:lnTo>
                  <a:pt x="244754" y="259910"/>
                </a:lnTo>
                <a:lnTo>
                  <a:pt x="229760" y="300765"/>
                </a:lnTo>
                <a:lnTo>
                  <a:pt x="235543" y="342617"/>
                </a:lnTo>
                <a:lnTo>
                  <a:pt x="265344" y="375430"/>
                </a:lnTo>
                <a:lnTo>
                  <a:pt x="286361" y="385377"/>
                </a:lnTo>
                <a:lnTo>
                  <a:pt x="307571" y="390044"/>
                </a:lnTo>
                <a:lnTo>
                  <a:pt x="328791" y="388106"/>
                </a:lnTo>
                <a:lnTo>
                  <a:pt x="349837" y="378236"/>
                </a:lnTo>
                <a:lnTo>
                  <a:pt x="359291" y="366451"/>
                </a:lnTo>
                <a:lnTo>
                  <a:pt x="324869" y="366451"/>
                </a:lnTo>
                <a:lnTo>
                  <a:pt x="298965" y="364332"/>
                </a:lnTo>
                <a:lnTo>
                  <a:pt x="260167" y="334086"/>
                </a:lnTo>
                <a:lnTo>
                  <a:pt x="255082" y="305948"/>
                </a:lnTo>
                <a:lnTo>
                  <a:pt x="261438" y="285379"/>
                </a:lnTo>
                <a:lnTo>
                  <a:pt x="273399" y="266976"/>
                </a:lnTo>
                <a:lnTo>
                  <a:pt x="290079" y="252943"/>
                </a:lnTo>
                <a:lnTo>
                  <a:pt x="310594" y="245483"/>
                </a:lnTo>
                <a:lnTo>
                  <a:pt x="393498" y="245483"/>
                </a:lnTo>
                <a:lnTo>
                  <a:pt x="370981" y="229584"/>
                </a:lnTo>
                <a:lnTo>
                  <a:pt x="325219" y="218488"/>
                </a:lnTo>
                <a:close/>
              </a:path>
              <a:path w="771525" h="2608579">
                <a:moveTo>
                  <a:pt x="340669" y="315513"/>
                </a:moveTo>
                <a:lnTo>
                  <a:pt x="334446" y="317869"/>
                </a:lnTo>
                <a:lnTo>
                  <a:pt x="330959" y="323846"/>
                </a:lnTo>
                <a:lnTo>
                  <a:pt x="332755" y="331196"/>
                </a:lnTo>
                <a:lnTo>
                  <a:pt x="341266" y="357140"/>
                </a:lnTo>
                <a:lnTo>
                  <a:pt x="324869" y="366451"/>
                </a:lnTo>
                <a:lnTo>
                  <a:pt x="359291" y="366451"/>
                </a:lnTo>
                <a:lnTo>
                  <a:pt x="360617" y="364799"/>
                </a:lnTo>
                <a:lnTo>
                  <a:pt x="361580" y="348928"/>
                </a:lnTo>
                <a:lnTo>
                  <a:pt x="355982" y="332909"/>
                </a:lnTo>
                <a:lnTo>
                  <a:pt x="347081" y="319029"/>
                </a:lnTo>
                <a:lnTo>
                  <a:pt x="340669" y="315513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21143" y="6340392"/>
            <a:ext cx="771525" cy="2608580"/>
          </a:xfrm>
          <a:custGeom>
            <a:avLst/>
            <a:gdLst/>
            <a:ahLst/>
            <a:cxnLst/>
            <a:rect l="l" t="t" r="r" b="b"/>
            <a:pathLst>
              <a:path w="771525" h="2608579">
                <a:moveTo>
                  <a:pt x="343186" y="15518"/>
                </a:moveTo>
                <a:lnTo>
                  <a:pt x="219169" y="15518"/>
                </a:lnTo>
                <a:lnTo>
                  <a:pt x="269884" y="17754"/>
                </a:lnTo>
                <a:lnTo>
                  <a:pt x="320709" y="25386"/>
                </a:lnTo>
                <a:lnTo>
                  <a:pt x="370129" y="37693"/>
                </a:lnTo>
                <a:lnTo>
                  <a:pt x="416626" y="53955"/>
                </a:lnTo>
                <a:lnTo>
                  <a:pt x="461250" y="74800"/>
                </a:lnTo>
                <a:lnTo>
                  <a:pt x="501911" y="99416"/>
                </a:lnTo>
                <a:lnTo>
                  <a:pt x="538784" y="127516"/>
                </a:lnTo>
                <a:lnTo>
                  <a:pt x="572046" y="158813"/>
                </a:lnTo>
                <a:lnTo>
                  <a:pt x="601872" y="193019"/>
                </a:lnTo>
                <a:lnTo>
                  <a:pt x="628439" y="229847"/>
                </a:lnTo>
                <a:lnTo>
                  <a:pt x="651922" y="269008"/>
                </a:lnTo>
                <a:lnTo>
                  <a:pt x="672498" y="310217"/>
                </a:lnTo>
                <a:lnTo>
                  <a:pt x="690343" y="353184"/>
                </a:lnTo>
                <a:lnTo>
                  <a:pt x="705633" y="397623"/>
                </a:lnTo>
                <a:lnTo>
                  <a:pt x="718543" y="443247"/>
                </a:lnTo>
                <a:lnTo>
                  <a:pt x="729249" y="489767"/>
                </a:lnTo>
                <a:lnTo>
                  <a:pt x="737929" y="536897"/>
                </a:lnTo>
                <a:lnTo>
                  <a:pt x="744757" y="584348"/>
                </a:lnTo>
                <a:lnTo>
                  <a:pt x="749910" y="631834"/>
                </a:lnTo>
                <a:lnTo>
                  <a:pt x="753564" y="679067"/>
                </a:lnTo>
                <a:lnTo>
                  <a:pt x="755895" y="725760"/>
                </a:lnTo>
                <a:lnTo>
                  <a:pt x="757079" y="771624"/>
                </a:lnTo>
                <a:lnTo>
                  <a:pt x="757291" y="816374"/>
                </a:lnTo>
                <a:lnTo>
                  <a:pt x="756628" y="867580"/>
                </a:lnTo>
                <a:lnTo>
                  <a:pt x="755165" y="918858"/>
                </a:lnTo>
                <a:lnTo>
                  <a:pt x="752940" y="970193"/>
                </a:lnTo>
                <a:lnTo>
                  <a:pt x="749994" y="1021571"/>
                </a:lnTo>
                <a:lnTo>
                  <a:pt x="746363" y="1072978"/>
                </a:lnTo>
                <a:lnTo>
                  <a:pt x="742086" y="1124400"/>
                </a:lnTo>
                <a:lnTo>
                  <a:pt x="737203" y="1175821"/>
                </a:lnTo>
                <a:lnTo>
                  <a:pt x="731751" y="1227229"/>
                </a:lnTo>
                <a:lnTo>
                  <a:pt x="725769" y="1278609"/>
                </a:lnTo>
                <a:lnTo>
                  <a:pt x="719296" y="1329947"/>
                </a:lnTo>
                <a:lnTo>
                  <a:pt x="712369" y="1381228"/>
                </a:lnTo>
                <a:lnTo>
                  <a:pt x="705029" y="1432439"/>
                </a:lnTo>
                <a:lnTo>
                  <a:pt x="697312" y="1483564"/>
                </a:lnTo>
                <a:lnTo>
                  <a:pt x="689258" y="1534592"/>
                </a:lnTo>
                <a:lnTo>
                  <a:pt x="680905" y="1585505"/>
                </a:lnTo>
                <a:lnTo>
                  <a:pt x="672292" y="1636292"/>
                </a:lnTo>
                <a:lnTo>
                  <a:pt x="663458" y="1686937"/>
                </a:lnTo>
                <a:lnTo>
                  <a:pt x="654440" y="1737426"/>
                </a:lnTo>
                <a:lnTo>
                  <a:pt x="645277" y="1787746"/>
                </a:lnTo>
                <a:lnTo>
                  <a:pt x="626364" y="1890027"/>
                </a:lnTo>
                <a:lnTo>
                  <a:pt x="617136" y="1941318"/>
                </a:lnTo>
                <a:lnTo>
                  <a:pt x="608377" y="1992710"/>
                </a:lnTo>
                <a:lnTo>
                  <a:pt x="600323" y="2044200"/>
                </a:lnTo>
                <a:lnTo>
                  <a:pt x="593210" y="2095790"/>
                </a:lnTo>
                <a:lnTo>
                  <a:pt x="587275" y="2147478"/>
                </a:lnTo>
                <a:lnTo>
                  <a:pt x="582755" y="2199264"/>
                </a:lnTo>
                <a:lnTo>
                  <a:pt x="579680" y="2246539"/>
                </a:lnTo>
                <a:lnTo>
                  <a:pt x="577904" y="2293418"/>
                </a:lnTo>
                <a:lnTo>
                  <a:pt x="578311" y="2340079"/>
                </a:lnTo>
                <a:lnTo>
                  <a:pt x="581783" y="2386701"/>
                </a:lnTo>
                <a:lnTo>
                  <a:pt x="589206" y="2433465"/>
                </a:lnTo>
                <a:lnTo>
                  <a:pt x="603529" y="2497698"/>
                </a:lnTo>
                <a:lnTo>
                  <a:pt x="615136" y="2540033"/>
                </a:lnTo>
                <a:lnTo>
                  <a:pt x="630013" y="2584021"/>
                </a:lnTo>
                <a:lnTo>
                  <a:pt x="640593" y="2608066"/>
                </a:lnTo>
                <a:lnTo>
                  <a:pt x="669690" y="2608066"/>
                </a:lnTo>
                <a:lnTo>
                  <a:pt x="667147" y="2603579"/>
                </a:lnTo>
                <a:lnTo>
                  <a:pt x="647933" y="2553306"/>
                </a:lnTo>
                <a:lnTo>
                  <a:pt x="633070" y="2502186"/>
                </a:lnTo>
                <a:lnTo>
                  <a:pt x="622545" y="2458037"/>
                </a:lnTo>
                <a:lnTo>
                  <a:pt x="607924" y="2380020"/>
                </a:lnTo>
                <a:lnTo>
                  <a:pt x="602651" y="2331079"/>
                </a:lnTo>
                <a:lnTo>
                  <a:pt x="600190" y="2281934"/>
                </a:lnTo>
                <a:lnTo>
                  <a:pt x="600207" y="2232664"/>
                </a:lnTo>
                <a:lnTo>
                  <a:pt x="602365" y="2183348"/>
                </a:lnTo>
                <a:lnTo>
                  <a:pt x="606327" y="2134065"/>
                </a:lnTo>
                <a:lnTo>
                  <a:pt x="611758" y="2084895"/>
                </a:lnTo>
                <a:lnTo>
                  <a:pt x="618321" y="2035918"/>
                </a:lnTo>
                <a:lnTo>
                  <a:pt x="625681" y="1987212"/>
                </a:lnTo>
                <a:lnTo>
                  <a:pt x="633540" y="1937862"/>
                </a:lnTo>
                <a:lnTo>
                  <a:pt x="641538" y="1888546"/>
                </a:lnTo>
                <a:lnTo>
                  <a:pt x="649635" y="1839257"/>
                </a:lnTo>
                <a:lnTo>
                  <a:pt x="674140" y="1691473"/>
                </a:lnTo>
                <a:lnTo>
                  <a:pt x="682250" y="1642213"/>
                </a:lnTo>
                <a:lnTo>
                  <a:pt x="690267" y="1592941"/>
                </a:lnTo>
                <a:lnTo>
                  <a:pt x="698151" y="1543648"/>
                </a:lnTo>
                <a:lnTo>
                  <a:pt x="705865" y="1494327"/>
                </a:lnTo>
                <a:lnTo>
                  <a:pt x="713369" y="1444971"/>
                </a:lnTo>
                <a:lnTo>
                  <a:pt x="720625" y="1395570"/>
                </a:lnTo>
                <a:lnTo>
                  <a:pt x="727594" y="1346118"/>
                </a:lnTo>
                <a:lnTo>
                  <a:pt x="734238" y="1296607"/>
                </a:lnTo>
                <a:lnTo>
                  <a:pt x="740517" y="1247028"/>
                </a:lnTo>
                <a:lnTo>
                  <a:pt x="746394" y="1197374"/>
                </a:lnTo>
                <a:lnTo>
                  <a:pt x="752134" y="1144752"/>
                </a:lnTo>
                <a:lnTo>
                  <a:pt x="757308" y="1092058"/>
                </a:lnTo>
                <a:lnTo>
                  <a:pt x="761825" y="1039300"/>
                </a:lnTo>
                <a:lnTo>
                  <a:pt x="765589" y="986487"/>
                </a:lnTo>
                <a:lnTo>
                  <a:pt x="768506" y="933629"/>
                </a:lnTo>
                <a:lnTo>
                  <a:pt x="770482" y="880734"/>
                </a:lnTo>
                <a:lnTo>
                  <a:pt x="771423" y="827813"/>
                </a:lnTo>
                <a:lnTo>
                  <a:pt x="771236" y="774873"/>
                </a:lnTo>
                <a:lnTo>
                  <a:pt x="769826" y="721924"/>
                </a:lnTo>
                <a:lnTo>
                  <a:pt x="767437" y="674363"/>
                </a:lnTo>
                <a:lnTo>
                  <a:pt x="763797" y="626539"/>
                </a:lnTo>
                <a:lnTo>
                  <a:pt x="758685" y="578652"/>
                </a:lnTo>
                <a:lnTo>
                  <a:pt x="751879" y="530902"/>
                </a:lnTo>
                <a:lnTo>
                  <a:pt x="743156" y="483487"/>
                </a:lnTo>
                <a:lnTo>
                  <a:pt x="732296" y="436608"/>
                </a:lnTo>
                <a:lnTo>
                  <a:pt x="719076" y="390465"/>
                </a:lnTo>
                <a:lnTo>
                  <a:pt x="703276" y="345258"/>
                </a:lnTo>
                <a:lnTo>
                  <a:pt x="684672" y="301186"/>
                </a:lnTo>
                <a:lnTo>
                  <a:pt x="662943" y="258537"/>
                </a:lnTo>
                <a:lnTo>
                  <a:pt x="638022" y="217954"/>
                </a:lnTo>
                <a:lnTo>
                  <a:pt x="609913" y="179832"/>
                </a:lnTo>
                <a:lnTo>
                  <a:pt x="578624" y="144569"/>
                </a:lnTo>
                <a:lnTo>
                  <a:pt x="544159" y="112561"/>
                </a:lnTo>
                <a:lnTo>
                  <a:pt x="506525" y="84205"/>
                </a:lnTo>
                <a:lnTo>
                  <a:pt x="465727" y="59897"/>
                </a:lnTo>
                <a:lnTo>
                  <a:pt x="421770" y="40035"/>
                </a:lnTo>
                <a:lnTo>
                  <a:pt x="380976" y="25859"/>
                </a:lnTo>
                <a:lnTo>
                  <a:pt x="343186" y="15518"/>
                </a:lnTo>
                <a:close/>
              </a:path>
              <a:path w="771525" h="2608579">
                <a:moveTo>
                  <a:pt x="241310" y="0"/>
                </a:moveTo>
                <a:lnTo>
                  <a:pt x="194030" y="1081"/>
                </a:lnTo>
                <a:lnTo>
                  <a:pt x="148908" y="9086"/>
                </a:lnTo>
                <a:lnTo>
                  <a:pt x="107453" y="25258"/>
                </a:lnTo>
                <a:lnTo>
                  <a:pt x="71179" y="50840"/>
                </a:lnTo>
                <a:lnTo>
                  <a:pt x="41595" y="87076"/>
                </a:lnTo>
                <a:lnTo>
                  <a:pt x="21740" y="126759"/>
                </a:lnTo>
                <a:lnTo>
                  <a:pt x="8343" y="169583"/>
                </a:lnTo>
                <a:lnTo>
                  <a:pt x="1172" y="214515"/>
                </a:lnTo>
                <a:lnTo>
                  <a:pt x="0" y="260527"/>
                </a:lnTo>
                <a:lnTo>
                  <a:pt x="4594" y="306587"/>
                </a:lnTo>
                <a:lnTo>
                  <a:pt x="14725" y="351665"/>
                </a:lnTo>
                <a:lnTo>
                  <a:pt x="30162" y="394731"/>
                </a:lnTo>
                <a:lnTo>
                  <a:pt x="50677" y="434755"/>
                </a:lnTo>
                <a:lnTo>
                  <a:pt x="76037" y="470705"/>
                </a:lnTo>
                <a:lnTo>
                  <a:pt x="109176" y="503654"/>
                </a:lnTo>
                <a:lnTo>
                  <a:pt x="146637" y="528398"/>
                </a:lnTo>
                <a:lnTo>
                  <a:pt x="187106" y="544803"/>
                </a:lnTo>
                <a:lnTo>
                  <a:pt x="229267" y="552740"/>
                </a:lnTo>
                <a:lnTo>
                  <a:pt x="271807" y="552074"/>
                </a:lnTo>
                <a:lnTo>
                  <a:pt x="313411" y="542674"/>
                </a:lnTo>
                <a:lnTo>
                  <a:pt x="314146" y="542333"/>
                </a:lnTo>
                <a:lnTo>
                  <a:pt x="236014" y="542333"/>
                </a:lnTo>
                <a:lnTo>
                  <a:pt x="194438" y="536019"/>
                </a:lnTo>
                <a:lnTo>
                  <a:pt x="156475" y="520812"/>
                </a:lnTo>
                <a:lnTo>
                  <a:pt x="122361" y="497930"/>
                </a:lnTo>
                <a:lnTo>
                  <a:pt x="92337" y="468591"/>
                </a:lnTo>
                <a:lnTo>
                  <a:pt x="66638" y="434013"/>
                </a:lnTo>
                <a:lnTo>
                  <a:pt x="45504" y="395415"/>
                </a:lnTo>
                <a:lnTo>
                  <a:pt x="29172" y="354013"/>
                </a:lnTo>
                <a:lnTo>
                  <a:pt x="17880" y="311027"/>
                </a:lnTo>
                <a:lnTo>
                  <a:pt x="11867" y="267674"/>
                </a:lnTo>
                <a:lnTo>
                  <a:pt x="11370" y="225172"/>
                </a:lnTo>
                <a:lnTo>
                  <a:pt x="16627" y="184739"/>
                </a:lnTo>
                <a:lnTo>
                  <a:pt x="30849" y="138507"/>
                </a:lnTo>
                <a:lnTo>
                  <a:pt x="53479" y="96159"/>
                </a:lnTo>
                <a:lnTo>
                  <a:pt x="84345" y="60393"/>
                </a:lnTo>
                <a:lnTo>
                  <a:pt x="123270" y="33906"/>
                </a:lnTo>
                <a:lnTo>
                  <a:pt x="170081" y="19398"/>
                </a:lnTo>
                <a:lnTo>
                  <a:pt x="219169" y="15518"/>
                </a:lnTo>
                <a:lnTo>
                  <a:pt x="343186" y="15518"/>
                </a:lnTo>
                <a:lnTo>
                  <a:pt x="336294" y="13632"/>
                </a:lnTo>
                <a:lnTo>
                  <a:pt x="289235" y="4598"/>
                </a:lnTo>
                <a:lnTo>
                  <a:pt x="241310" y="0"/>
                </a:lnTo>
                <a:close/>
              </a:path>
              <a:path w="771525" h="2608579">
                <a:moveTo>
                  <a:pt x="393498" y="245483"/>
                </a:moveTo>
                <a:lnTo>
                  <a:pt x="310594" y="245483"/>
                </a:lnTo>
                <a:lnTo>
                  <a:pt x="350881" y="249288"/>
                </a:lnTo>
                <a:lnTo>
                  <a:pt x="387653" y="269769"/>
                </a:lnTo>
                <a:lnTo>
                  <a:pt x="415873" y="301722"/>
                </a:lnTo>
                <a:lnTo>
                  <a:pt x="430507" y="339946"/>
                </a:lnTo>
                <a:lnTo>
                  <a:pt x="430335" y="384769"/>
                </a:lnTo>
                <a:lnTo>
                  <a:pt x="417278" y="427672"/>
                </a:lnTo>
                <a:lnTo>
                  <a:pt x="393574" y="466578"/>
                </a:lnTo>
                <a:lnTo>
                  <a:pt x="361462" y="499408"/>
                </a:lnTo>
                <a:lnTo>
                  <a:pt x="323179" y="524086"/>
                </a:lnTo>
                <a:lnTo>
                  <a:pt x="280965" y="538536"/>
                </a:lnTo>
                <a:lnTo>
                  <a:pt x="236014" y="542333"/>
                </a:lnTo>
                <a:lnTo>
                  <a:pt x="314146" y="542333"/>
                </a:lnTo>
                <a:lnTo>
                  <a:pt x="352764" y="524408"/>
                </a:lnTo>
                <a:lnTo>
                  <a:pt x="388551" y="497143"/>
                </a:lnTo>
                <a:lnTo>
                  <a:pt x="419458" y="460748"/>
                </a:lnTo>
                <a:lnTo>
                  <a:pt x="440355" y="422896"/>
                </a:lnTo>
                <a:lnTo>
                  <a:pt x="452994" y="381203"/>
                </a:lnTo>
                <a:lnTo>
                  <a:pt x="454168" y="338342"/>
                </a:lnTo>
                <a:lnTo>
                  <a:pt x="440667" y="296982"/>
                </a:lnTo>
                <a:lnTo>
                  <a:pt x="410739" y="257657"/>
                </a:lnTo>
                <a:lnTo>
                  <a:pt x="393498" y="245483"/>
                </a:lnTo>
                <a:close/>
              </a:path>
              <a:path w="771525" h="2608579">
                <a:moveTo>
                  <a:pt x="325219" y="218488"/>
                </a:moveTo>
                <a:lnTo>
                  <a:pt x="277282" y="230091"/>
                </a:lnTo>
                <a:lnTo>
                  <a:pt x="244754" y="259910"/>
                </a:lnTo>
                <a:lnTo>
                  <a:pt x="229760" y="300765"/>
                </a:lnTo>
                <a:lnTo>
                  <a:pt x="235543" y="342617"/>
                </a:lnTo>
                <a:lnTo>
                  <a:pt x="265344" y="375430"/>
                </a:lnTo>
                <a:lnTo>
                  <a:pt x="286361" y="385377"/>
                </a:lnTo>
                <a:lnTo>
                  <a:pt x="307571" y="390044"/>
                </a:lnTo>
                <a:lnTo>
                  <a:pt x="328791" y="388106"/>
                </a:lnTo>
                <a:lnTo>
                  <a:pt x="349837" y="378236"/>
                </a:lnTo>
                <a:lnTo>
                  <a:pt x="359291" y="366451"/>
                </a:lnTo>
                <a:lnTo>
                  <a:pt x="324869" y="366451"/>
                </a:lnTo>
                <a:lnTo>
                  <a:pt x="298965" y="364332"/>
                </a:lnTo>
                <a:lnTo>
                  <a:pt x="260167" y="334086"/>
                </a:lnTo>
                <a:lnTo>
                  <a:pt x="255082" y="305948"/>
                </a:lnTo>
                <a:lnTo>
                  <a:pt x="261438" y="285379"/>
                </a:lnTo>
                <a:lnTo>
                  <a:pt x="273399" y="266976"/>
                </a:lnTo>
                <a:lnTo>
                  <a:pt x="290079" y="252943"/>
                </a:lnTo>
                <a:lnTo>
                  <a:pt x="310594" y="245483"/>
                </a:lnTo>
                <a:lnTo>
                  <a:pt x="393498" y="245483"/>
                </a:lnTo>
                <a:lnTo>
                  <a:pt x="370981" y="229584"/>
                </a:lnTo>
                <a:lnTo>
                  <a:pt x="325219" y="218488"/>
                </a:lnTo>
                <a:close/>
              </a:path>
              <a:path w="771525" h="2608579">
                <a:moveTo>
                  <a:pt x="340669" y="315513"/>
                </a:moveTo>
                <a:lnTo>
                  <a:pt x="334446" y="317869"/>
                </a:lnTo>
                <a:lnTo>
                  <a:pt x="330959" y="323846"/>
                </a:lnTo>
                <a:lnTo>
                  <a:pt x="332755" y="331196"/>
                </a:lnTo>
                <a:lnTo>
                  <a:pt x="341266" y="357140"/>
                </a:lnTo>
                <a:lnTo>
                  <a:pt x="324869" y="366451"/>
                </a:lnTo>
                <a:lnTo>
                  <a:pt x="359291" y="366451"/>
                </a:lnTo>
                <a:lnTo>
                  <a:pt x="360617" y="364799"/>
                </a:lnTo>
                <a:lnTo>
                  <a:pt x="361580" y="348928"/>
                </a:lnTo>
                <a:lnTo>
                  <a:pt x="355982" y="332909"/>
                </a:lnTo>
                <a:lnTo>
                  <a:pt x="347081" y="319029"/>
                </a:lnTo>
                <a:lnTo>
                  <a:pt x="340669" y="315513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869548" y="7173662"/>
            <a:ext cx="487045" cy="1644650"/>
          </a:xfrm>
          <a:custGeom>
            <a:avLst/>
            <a:gdLst/>
            <a:ahLst/>
            <a:cxnLst/>
            <a:rect l="l" t="t" r="r" b="b"/>
            <a:pathLst>
              <a:path w="487044" h="1644650">
                <a:moveTo>
                  <a:pt x="349199" y="0"/>
                </a:moveTo>
                <a:lnTo>
                  <a:pt x="303978" y="3054"/>
                </a:lnTo>
                <a:lnTo>
                  <a:pt x="259986" y="12402"/>
                </a:lnTo>
                <a:lnTo>
                  <a:pt x="220435" y="25398"/>
                </a:lnTo>
                <a:lnTo>
                  <a:pt x="177055" y="46790"/>
                </a:lnTo>
                <a:lnTo>
                  <a:pt x="138778" y="74973"/>
                </a:lnTo>
                <a:lnTo>
                  <a:pt x="105618" y="108921"/>
                </a:lnTo>
                <a:lnTo>
                  <a:pt x="77591" y="147610"/>
                </a:lnTo>
                <a:lnTo>
                  <a:pt x="54713" y="190015"/>
                </a:lnTo>
                <a:lnTo>
                  <a:pt x="34882" y="240542"/>
                </a:lnTo>
                <a:lnTo>
                  <a:pt x="20415" y="293060"/>
                </a:lnTo>
                <a:lnTo>
                  <a:pt x="10496" y="346836"/>
                </a:lnTo>
                <a:lnTo>
                  <a:pt x="4310" y="401137"/>
                </a:lnTo>
                <a:lnTo>
                  <a:pt x="1042" y="455229"/>
                </a:lnTo>
                <a:lnTo>
                  <a:pt x="0" y="505290"/>
                </a:lnTo>
                <a:lnTo>
                  <a:pt x="624" y="555331"/>
                </a:lnTo>
                <a:lnTo>
                  <a:pt x="2717" y="605334"/>
                </a:lnTo>
                <a:lnTo>
                  <a:pt x="6079" y="655280"/>
                </a:lnTo>
                <a:lnTo>
                  <a:pt x="10511" y="705150"/>
                </a:lnTo>
                <a:lnTo>
                  <a:pt x="15812" y="754924"/>
                </a:lnTo>
                <a:lnTo>
                  <a:pt x="21860" y="804981"/>
                </a:lnTo>
                <a:lnTo>
                  <a:pt x="28520" y="854925"/>
                </a:lnTo>
                <a:lnTo>
                  <a:pt x="35695" y="904776"/>
                </a:lnTo>
                <a:lnTo>
                  <a:pt x="43282" y="954554"/>
                </a:lnTo>
                <a:lnTo>
                  <a:pt x="51184" y="1004279"/>
                </a:lnTo>
                <a:lnTo>
                  <a:pt x="59299" y="1053971"/>
                </a:lnTo>
                <a:lnTo>
                  <a:pt x="75770" y="1153338"/>
                </a:lnTo>
                <a:lnTo>
                  <a:pt x="83927" y="1203052"/>
                </a:lnTo>
                <a:lnTo>
                  <a:pt x="91898" y="1252815"/>
                </a:lnTo>
                <a:lnTo>
                  <a:pt x="98680" y="1298933"/>
                </a:lnTo>
                <a:lnTo>
                  <a:pt x="104097" y="1345380"/>
                </a:lnTo>
                <a:lnTo>
                  <a:pt x="107432" y="1391988"/>
                </a:lnTo>
                <a:lnTo>
                  <a:pt x="107970" y="1438587"/>
                </a:lnTo>
                <a:lnTo>
                  <a:pt x="104995" y="1485008"/>
                </a:lnTo>
                <a:lnTo>
                  <a:pt x="97791" y="1531085"/>
                </a:lnTo>
                <a:lnTo>
                  <a:pt x="91555" y="1559881"/>
                </a:lnTo>
                <a:lnTo>
                  <a:pt x="79966" y="1603085"/>
                </a:lnTo>
                <a:lnTo>
                  <a:pt x="64166" y="1644163"/>
                </a:lnTo>
                <a:lnTo>
                  <a:pt x="81525" y="1644163"/>
                </a:lnTo>
                <a:lnTo>
                  <a:pt x="107094" y="1569596"/>
                </a:lnTo>
                <a:lnTo>
                  <a:pt x="120330" y="1497275"/>
                </a:lnTo>
                <a:lnTo>
                  <a:pt x="122092" y="1460542"/>
                </a:lnTo>
                <a:lnTo>
                  <a:pt x="121274" y="1423686"/>
                </a:lnTo>
                <a:lnTo>
                  <a:pt x="113961" y="1334280"/>
                </a:lnTo>
                <a:lnTo>
                  <a:pt x="106909" y="1282235"/>
                </a:lnTo>
                <a:lnTo>
                  <a:pt x="98415" y="1230350"/>
                </a:lnTo>
                <a:lnTo>
                  <a:pt x="89089" y="1178629"/>
                </a:lnTo>
                <a:lnTo>
                  <a:pt x="79541" y="1127072"/>
                </a:lnTo>
                <a:lnTo>
                  <a:pt x="70439" y="1076800"/>
                </a:lnTo>
                <a:lnTo>
                  <a:pt x="61601" y="1026272"/>
                </a:lnTo>
                <a:lnTo>
                  <a:pt x="53122" y="975525"/>
                </a:lnTo>
                <a:lnTo>
                  <a:pt x="45100" y="924593"/>
                </a:lnTo>
                <a:lnTo>
                  <a:pt x="37631" y="873513"/>
                </a:lnTo>
                <a:lnTo>
                  <a:pt x="30811" y="822320"/>
                </a:lnTo>
                <a:lnTo>
                  <a:pt x="24738" y="771049"/>
                </a:lnTo>
                <a:lnTo>
                  <a:pt x="19507" y="719735"/>
                </a:lnTo>
                <a:lnTo>
                  <a:pt x="15215" y="668415"/>
                </a:lnTo>
                <a:lnTo>
                  <a:pt x="11959" y="617123"/>
                </a:lnTo>
                <a:lnTo>
                  <a:pt x="9836" y="565895"/>
                </a:lnTo>
                <a:lnTo>
                  <a:pt x="8942" y="514767"/>
                </a:lnTo>
                <a:lnTo>
                  <a:pt x="9428" y="469767"/>
                </a:lnTo>
                <a:lnTo>
                  <a:pt x="11611" y="423269"/>
                </a:lnTo>
                <a:lnTo>
                  <a:pt x="15931" y="375993"/>
                </a:lnTo>
                <a:lnTo>
                  <a:pt x="22830" y="328658"/>
                </a:lnTo>
                <a:lnTo>
                  <a:pt x="32747" y="281983"/>
                </a:lnTo>
                <a:lnTo>
                  <a:pt x="46085" y="236815"/>
                </a:lnTo>
                <a:lnTo>
                  <a:pt x="63397" y="193491"/>
                </a:lnTo>
                <a:lnTo>
                  <a:pt x="85012" y="153112"/>
                </a:lnTo>
                <a:lnTo>
                  <a:pt x="111406" y="116271"/>
                </a:lnTo>
                <a:lnTo>
                  <a:pt x="143021" y="83686"/>
                </a:lnTo>
                <a:lnTo>
                  <a:pt x="180297" y="56076"/>
                </a:lnTo>
                <a:lnTo>
                  <a:pt x="223673" y="34161"/>
                </a:lnTo>
                <a:lnTo>
                  <a:pt x="260636" y="21719"/>
                </a:lnTo>
                <a:lnTo>
                  <a:pt x="300102" y="13350"/>
                </a:lnTo>
                <a:lnTo>
                  <a:pt x="340206" y="9942"/>
                </a:lnTo>
                <a:lnTo>
                  <a:pt x="401273" y="9942"/>
                </a:lnTo>
                <a:lnTo>
                  <a:pt x="392432" y="5882"/>
                </a:lnTo>
                <a:lnTo>
                  <a:pt x="349199" y="0"/>
                </a:lnTo>
                <a:close/>
              </a:path>
              <a:path w="487044" h="1644650">
                <a:moveTo>
                  <a:pt x="281290" y="137878"/>
                </a:moveTo>
                <a:lnTo>
                  <a:pt x="252447" y="144872"/>
                </a:lnTo>
                <a:lnTo>
                  <a:pt x="227387" y="162569"/>
                </a:lnTo>
                <a:lnTo>
                  <a:pt x="208522" y="187361"/>
                </a:lnTo>
                <a:lnTo>
                  <a:pt x="200010" y="213436"/>
                </a:lnTo>
                <a:lnTo>
                  <a:pt x="200649" y="236815"/>
                </a:lnTo>
                <a:lnTo>
                  <a:pt x="221883" y="290587"/>
                </a:lnTo>
                <a:lnTo>
                  <a:pt x="252319" y="322838"/>
                </a:lnTo>
                <a:lnTo>
                  <a:pt x="288741" y="342232"/>
                </a:lnTo>
                <a:lnTo>
                  <a:pt x="328353" y="349051"/>
                </a:lnTo>
                <a:lnTo>
                  <a:pt x="368359" y="343577"/>
                </a:lnTo>
                <a:lnTo>
                  <a:pt x="374388" y="340773"/>
                </a:lnTo>
                <a:lnTo>
                  <a:pt x="350907" y="340773"/>
                </a:lnTo>
                <a:lnTo>
                  <a:pt x="309195" y="339621"/>
                </a:lnTo>
                <a:lnTo>
                  <a:pt x="270119" y="323460"/>
                </a:lnTo>
                <a:lnTo>
                  <a:pt x="238209" y="294266"/>
                </a:lnTo>
                <a:lnTo>
                  <a:pt x="218223" y="256457"/>
                </a:lnTo>
                <a:lnTo>
                  <a:pt x="214923" y="214450"/>
                </a:lnTo>
                <a:lnTo>
                  <a:pt x="224150" y="190351"/>
                </a:lnTo>
                <a:lnTo>
                  <a:pt x="241941" y="170206"/>
                </a:lnTo>
                <a:lnTo>
                  <a:pt x="265120" y="157297"/>
                </a:lnTo>
                <a:lnTo>
                  <a:pt x="290513" y="154900"/>
                </a:lnTo>
                <a:lnTo>
                  <a:pt x="322093" y="154900"/>
                </a:lnTo>
                <a:lnTo>
                  <a:pt x="311507" y="145197"/>
                </a:lnTo>
                <a:lnTo>
                  <a:pt x="281290" y="137878"/>
                </a:lnTo>
                <a:close/>
              </a:path>
              <a:path w="487044" h="1644650">
                <a:moveTo>
                  <a:pt x="401273" y="9942"/>
                </a:moveTo>
                <a:lnTo>
                  <a:pt x="340206" y="9942"/>
                </a:lnTo>
                <a:lnTo>
                  <a:pt x="379083" y="12380"/>
                </a:lnTo>
                <a:lnTo>
                  <a:pt x="415197" y="25062"/>
                </a:lnTo>
                <a:lnTo>
                  <a:pt x="443501" y="48874"/>
                </a:lnTo>
                <a:lnTo>
                  <a:pt x="463780" y="80496"/>
                </a:lnTo>
                <a:lnTo>
                  <a:pt x="475819" y="116609"/>
                </a:lnTo>
                <a:lnTo>
                  <a:pt x="479421" y="155375"/>
                </a:lnTo>
                <a:lnTo>
                  <a:pt x="475030" y="196212"/>
                </a:lnTo>
                <a:lnTo>
                  <a:pt x="463152" y="236529"/>
                </a:lnTo>
                <a:lnTo>
                  <a:pt x="444295" y="273735"/>
                </a:lnTo>
                <a:lnTo>
                  <a:pt x="418963" y="305239"/>
                </a:lnTo>
                <a:lnTo>
                  <a:pt x="387665" y="328448"/>
                </a:lnTo>
                <a:lnTo>
                  <a:pt x="350907" y="340773"/>
                </a:lnTo>
                <a:lnTo>
                  <a:pt x="374388" y="340773"/>
                </a:lnTo>
                <a:lnTo>
                  <a:pt x="438367" y="296873"/>
                </a:lnTo>
                <a:lnTo>
                  <a:pt x="464951" y="254200"/>
                </a:lnTo>
                <a:lnTo>
                  <a:pt x="481260" y="204892"/>
                </a:lnTo>
                <a:lnTo>
                  <a:pt x="486448" y="152736"/>
                </a:lnTo>
                <a:lnTo>
                  <a:pt x="479671" y="101523"/>
                </a:lnTo>
                <a:lnTo>
                  <a:pt x="460084" y="55040"/>
                </a:lnTo>
                <a:lnTo>
                  <a:pt x="430466" y="23347"/>
                </a:lnTo>
                <a:lnTo>
                  <a:pt x="401273" y="9942"/>
                </a:lnTo>
                <a:close/>
              </a:path>
              <a:path w="487044" h="1644650">
                <a:moveTo>
                  <a:pt x="271559" y="199042"/>
                </a:moveTo>
                <a:lnTo>
                  <a:pt x="267514" y="201255"/>
                </a:lnTo>
                <a:lnTo>
                  <a:pt x="261900" y="210009"/>
                </a:lnTo>
                <a:lnTo>
                  <a:pt x="258371" y="220108"/>
                </a:lnTo>
                <a:lnTo>
                  <a:pt x="258979" y="230112"/>
                </a:lnTo>
                <a:lnTo>
                  <a:pt x="265774" y="238580"/>
                </a:lnTo>
                <a:lnTo>
                  <a:pt x="279047" y="244803"/>
                </a:lnTo>
                <a:lnTo>
                  <a:pt x="292425" y="246027"/>
                </a:lnTo>
                <a:lnTo>
                  <a:pt x="305793" y="243086"/>
                </a:lnTo>
                <a:lnTo>
                  <a:pt x="319038" y="236815"/>
                </a:lnTo>
                <a:lnTo>
                  <a:pt x="324181" y="231152"/>
                </a:lnTo>
                <a:lnTo>
                  <a:pt x="281517" y="231152"/>
                </a:lnTo>
                <a:lnTo>
                  <a:pt x="271180" y="225284"/>
                </a:lnTo>
                <a:lnTo>
                  <a:pt x="276543" y="208926"/>
                </a:lnTo>
                <a:lnTo>
                  <a:pt x="277678" y="204294"/>
                </a:lnTo>
                <a:lnTo>
                  <a:pt x="275481" y="200528"/>
                </a:lnTo>
                <a:lnTo>
                  <a:pt x="271559" y="199042"/>
                </a:lnTo>
                <a:close/>
              </a:path>
              <a:path w="487044" h="1644650">
                <a:moveTo>
                  <a:pt x="322093" y="154900"/>
                </a:moveTo>
                <a:lnTo>
                  <a:pt x="290513" y="154900"/>
                </a:lnTo>
                <a:lnTo>
                  <a:pt x="303446" y="159599"/>
                </a:lnTo>
                <a:lnTo>
                  <a:pt x="313962" y="168446"/>
                </a:lnTo>
                <a:lnTo>
                  <a:pt x="321505" y="180048"/>
                </a:lnTo>
                <a:lnTo>
                  <a:pt x="325515" y="193013"/>
                </a:lnTo>
                <a:lnTo>
                  <a:pt x="325349" y="202328"/>
                </a:lnTo>
                <a:lnTo>
                  <a:pt x="297848" y="229812"/>
                </a:lnTo>
                <a:lnTo>
                  <a:pt x="281517" y="231152"/>
                </a:lnTo>
                <a:lnTo>
                  <a:pt x="324181" y="231152"/>
                </a:lnTo>
                <a:lnTo>
                  <a:pt x="337826" y="216131"/>
                </a:lnTo>
                <a:lnTo>
                  <a:pt x="341471" y="189749"/>
                </a:lnTo>
                <a:lnTo>
                  <a:pt x="332016" y="163995"/>
                </a:lnTo>
                <a:lnTo>
                  <a:pt x="322093" y="15490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74866" y="7459891"/>
            <a:ext cx="474980" cy="606425"/>
          </a:xfrm>
          <a:custGeom>
            <a:avLst/>
            <a:gdLst/>
            <a:ahLst/>
            <a:cxnLst/>
            <a:rect l="l" t="t" r="r" b="b"/>
            <a:pathLst>
              <a:path w="474980" h="606425">
                <a:moveTo>
                  <a:pt x="402283" y="431876"/>
                </a:moveTo>
                <a:lnTo>
                  <a:pt x="364032" y="431876"/>
                </a:lnTo>
                <a:lnTo>
                  <a:pt x="370429" y="433421"/>
                </a:lnTo>
                <a:lnTo>
                  <a:pt x="376542" y="437629"/>
                </a:lnTo>
                <a:lnTo>
                  <a:pt x="403806" y="471027"/>
                </a:lnTo>
                <a:lnTo>
                  <a:pt x="430671" y="526788"/>
                </a:lnTo>
                <a:lnTo>
                  <a:pt x="441345" y="571179"/>
                </a:lnTo>
                <a:lnTo>
                  <a:pt x="443047" y="581359"/>
                </a:lnTo>
                <a:lnTo>
                  <a:pt x="446038" y="590318"/>
                </a:lnTo>
                <a:lnTo>
                  <a:pt x="451637" y="597395"/>
                </a:lnTo>
                <a:lnTo>
                  <a:pt x="455828" y="600760"/>
                </a:lnTo>
                <a:lnTo>
                  <a:pt x="465518" y="606412"/>
                </a:lnTo>
                <a:lnTo>
                  <a:pt x="471804" y="603110"/>
                </a:lnTo>
                <a:lnTo>
                  <a:pt x="474789" y="597005"/>
                </a:lnTo>
                <a:lnTo>
                  <a:pt x="474495" y="586055"/>
                </a:lnTo>
                <a:lnTo>
                  <a:pt x="472342" y="573336"/>
                </a:lnTo>
                <a:lnTo>
                  <a:pt x="469747" y="561924"/>
                </a:lnTo>
                <a:lnTo>
                  <a:pt x="452224" y="509520"/>
                </a:lnTo>
                <a:lnTo>
                  <a:pt x="428739" y="466399"/>
                </a:lnTo>
                <a:lnTo>
                  <a:pt x="402283" y="431876"/>
                </a:lnTo>
                <a:close/>
              </a:path>
              <a:path w="474980" h="606425">
                <a:moveTo>
                  <a:pt x="60451" y="0"/>
                </a:moveTo>
                <a:lnTo>
                  <a:pt x="62522" y="10807"/>
                </a:lnTo>
                <a:lnTo>
                  <a:pt x="63347" y="18643"/>
                </a:lnTo>
                <a:lnTo>
                  <a:pt x="64320" y="32438"/>
                </a:lnTo>
                <a:lnTo>
                  <a:pt x="64375" y="50463"/>
                </a:lnTo>
                <a:lnTo>
                  <a:pt x="64296" y="77330"/>
                </a:lnTo>
                <a:lnTo>
                  <a:pt x="64422" y="87823"/>
                </a:lnTo>
                <a:lnTo>
                  <a:pt x="70904" y="142328"/>
                </a:lnTo>
                <a:lnTo>
                  <a:pt x="90284" y="194389"/>
                </a:lnTo>
                <a:lnTo>
                  <a:pt x="116065" y="235534"/>
                </a:lnTo>
                <a:lnTo>
                  <a:pt x="128625" y="249288"/>
                </a:lnTo>
                <a:lnTo>
                  <a:pt x="136486" y="258000"/>
                </a:lnTo>
                <a:lnTo>
                  <a:pt x="136690" y="263702"/>
                </a:lnTo>
                <a:lnTo>
                  <a:pt x="123507" y="264134"/>
                </a:lnTo>
                <a:lnTo>
                  <a:pt x="116293" y="265252"/>
                </a:lnTo>
                <a:lnTo>
                  <a:pt x="58042" y="283918"/>
                </a:lnTo>
                <a:lnTo>
                  <a:pt x="13334" y="313613"/>
                </a:lnTo>
                <a:lnTo>
                  <a:pt x="9893" y="316661"/>
                </a:lnTo>
                <a:lnTo>
                  <a:pt x="0" y="324840"/>
                </a:lnTo>
                <a:lnTo>
                  <a:pt x="9448" y="329425"/>
                </a:lnTo>
                <a:lnTo>
                  <a:pt x="16471" y="330873"/>
                </a:lnTo>
                <a:lnTo>
                  <a:pt x="18554" y="331622"/>
                </a:lnTo>
                <a:lnTo>
                  <a:pt x="28154" y="336175"/>
                </a:lnTo>
                <a:lnTo>
                  <a:pt x="37395" y="342290"/>
                </a:lnTo>
                <a:lnTo>
                  <a:pt x="46226" y="349167"/>
                </a:lnTo>
                <a:lnTo>
                  <a:pt x="71602" y="369966"/>
                </a:lnTo>
                <a:lnTo>
                  <a:pt x="80129" y="376909"/>
                </a:lnTo>
                <a:lnTo>
                  <a:pt x="124626" y="407758"/>
                </a:lnTo>
                <a:lnTo>
                  <a:pt x="164312" y="426008"/>
                </a:lnTo>
                <a:lnTo>
                  <a:pt x="208597" y="436956"/>
                </a:lnTo>
                <a:lnTo>
                  <a:pt x="256743" y="441020"/>
                </a:lnTo>
                <a:lnTo>
                  <a:pt x="269758" y="440407"/>
                </a:lnTo>
                <a:lnTo>
                  <a:pt x="296112" y="438723"/>
                </a:lnTo>
                <a:lnTo>
                  <a:pt x="316231" y="437629"/>
                </a:lnTo>
                <a:lnTo>
                  <a:pt x="322934" y="437070"/>
                </a:lnTo>
                <a:lnTo>
                  <a:pt x="336549" y="435711"/>
                </a:lnTo>
                <a:lnTo>
                  <a:pt x="343256" y="434785"/>
                </a:lnTo>
                <a:lnTo>
                  <a:pt x="350096" y="433598"/>
                </a:lnTo>
                <a:lnTo>
                  <a:pt x="357032" y="432509"/>
                </a:lnTo>
                <a:lnTo>
                  <a:pt x="364032" y="431876"/>
                </a:lnTo>
                <a:lnTo>
                  <a:pt x="402283" y="431876"/>
                </a:lnTo>
                <a:lnTo>
                  <a:pt x="401167" y="430420"/>
                </a:lnTo>
                <a:lnTo>
                  <a:pt x="371386" y="399440"/>
                </a:lnTo>
                <a:lnTo>
                  <a:pt x="358798" y="387959"/>
                </a:lnTo>
                <a:lnTo>
                  <a:pt x="346103" y="377367"/>
                </a:lnTo>
                <a:lnTo>
                  <a:pt x="319430" y="356209"/>
                </a:lnTo>
                <a:lnTo>
                  <a:pt x="291125" y="331513"/>
                </a:lnTo>
                <a:lnTo>
                  <a:pt x="243979" y="280041"/>
                </a:lnTo>
                <a:lnTo>
                  <a:pt x="203794" y="226782"/>
                </a:lnTo>
                <a:lnTo>
                  <a:pt x="168380" y="174208"/>
                </a:lnTo>
                <a:lnTo>
                  <a:pt x="146881" y="139953"/>
                </a:lnTo>
                <a:lnTo>
                  <a:pt x="135547" y="118420"/>
                </a:lnTo>
                <a:lnTo>
                  <a:pt x="135737" y="114642"/>
                </a:lnTo>
                <a:lnTo>
                  <a:pt x="258059" y="114642"/>
                </a:lnTo>
                <a:lnTo>
                  <a:pt x="249777" y="106864"/>
                </a:lnTo>
                <a:lnTo>
                  <a:pt x="223239" y="89334"/>
                </a:lnTo>
                <a:lnTo>
                  <a:pt x="194576" y="75234"/>
                </a:lnTo>
                <a:lnTo>
                  <a:pt x="177897" y="67471"/>
                </a:lnTo>
                <a:lnTo>
                  <a:pt x="161182" y="59010"/>
                </a:lnTo>
                <a:lnTo>
                  <a:pt x="144666" y="50463"/>
                </a:lnTo>
                <a:lnTo>
                  <a:pt x="116274" y="36284"/>
                </a:lnTo>
                <a:lnTo>
                  <a:pt x="104492" y="29732"/>
                </a:lnTo>
                <a:lnTo>
                  <a:pt x="93000" y="22496"/>
                </a:lnTo>
                <a:lnTo>
                  <a:pt x="81559" y="14287"/>
                </a:lnTo>
                <a:lnTo>
                  <a:pt x="77355" y="11061"/>
                </a:lnTo>
                <a:lnTo>
                  <a:pt x="69900" y="4267"/>
                </a:lnTo>
                <a:lnTo>
                  <a:pt x="65925" y="2438"/>
                </a:lnTo>
                <a:lnTo>
                  <a:pt x="60451" y="0"/>
                </a:lnTo>
                <a:close/>
              </a:path>
              <a:path w="474980" h="606425">
                <a:moveTo>
                  <a:pt x="258059" y="114642"/>
                </a:moveTo>
                <a:lnTo>
                  <a:pt x="135737" y="114642"/>
                </a:lnTo>
                <a:lnTo>
                  <a:pt x="143478" y="119759"/>
                </a:lnTo>
                <a:lnTo>
                  <a:pt x="151982" y="128208"/>
                </a:lnTo>
                <a:lnTo>
                  <a:pt x="159231" y="136554"/>
                </a:lnTo>
                <a:lnTo>
                  <a:pt x="163207" y="141363"/>
                </a:lnTo>
                <a:lnTo>
                  <a:pt x="187888" y="169538"/>
                </a:lnTo>
                <a:lnTo>
                  <a:pt x="197628" y="181279"/>
                </a:lnTo>
                <a:lnTo>
                  <a:pt x="208025" y="194779"/>
                </a:lnTo>
                <a:lnTo>
                  <a:pt x="238264" y="232004"/>
                </a:lnTo>
                <a:lnTo>
                  <a:pt x="269057" y="265101"/>
                </a:lnTo>
                <a:lnTo>
                  <a:pt x="300442" y="296962"/>
                </a:lnTo>
                <a:lnTo>
                  <a:pt x="332460" y="330479"/>
                </a:lnTo>
                <a:lnTo>
                  <a:pt x="365357" y="367219"/>
                </a:lnTo>
                <a:lnTo>
                  <a:pt x="381165" y="387781"/>
                </a:lnTo>
                <a:lnTo>
                  <a:pt x="388162" y="394373"/>
                </a:lnTo>
                <a:lnTo>
                  <a:pt x="422602" y="358655"/>
                </a:lnTo>
                <a:lnTo>
                  <a:pt x="439098" y="312534"/>
                </a:lnTo>
                <a:lnTo>
                  <a:pt x="445360" y="270510"/>
                </a:lnTo>
                <a:lnTo>
                  <a:pt x="444766" y="248196"/>
                </a:lnTo>
                <a:lnTo>
                  <a:pt x="440873" y="223184"/>
                </a:lnTo>
                <a:lnTo>
                  <a:pt x="434489" y="198170"/>
                </a:lnTo>
                <a:lnTo>
                  <a:pt x="426414" y="173918"/>
                </a:lnTo>
                <a:lnTo>
                  <a:pt x="426242" y="173481"/>
                </a:lnTo>
                <a:lnTo>
                  <a:pt x="302780" y="173481"/>
                </a:lnTo>
                <a:lnTo>
                  <a:pt x="296710" y="162483"/>
                </a:lnTo>
                <a:lnTo>
                  <a:pt x="294004" y="157772"/>
                </a:lnTo>
                <a:lnTo>
                  <a:pt x="273572" y="129212"/>
                </a:lnTo>
                <a:lnTo>
                  <a:pt x="258059" y="114642"/>
                </a:lnTo>
                <a:close/>
              </a:path>
              <a:path w="474980" h="606425">
                <a:moveTo>
                  <a:pt x="377951" y="60807"/>
                </a:moveTo>
                <a:lnTo>
                  <a:pt x="370420" y="68529"/>
                </a:lnTo>
                <a:lnTo>
                  <a:pt x="366839" y="71640"/>
                </a:lnTo>
                <a:lnTo>
                  <a:pt x="357552" y="80634"/>
                </a:lnTo>
                <a:lnTo>
                  <a:pt x="334149" y="111086"/>
                </a:lnTo>
                <a:lnTo>
                  <a:pt x="313766" y="158089"/>
                </a:lnTo>
                <a:lnTo>
                  <a:pt x="312559" y="162763"/>
                </a:lnTo>
                <a:lnTo>
                  <a:pt x="309473" y="172834"/>
                </a:lnTo>
                <a:lnTo>
                  <a:pt x="302780" y="173481"/>
                </a:lnTo>
                <a:lnTo>
                  <a:pt x="426242" y="173481"/>
                </a:lnTo>
                <a:lnTo>
                  <a:pt x="417448" y="151193"/>
                </a:lnTo>
                <a:lnTo>
                  <a:pt x="410921" y="136060"/>
                </a:lnTo>
                <a:lnTo>
                  <a:pt x="403939" y="119759"/>
                </a:lnTo>
                <a:lnTo>
                  <a:pt x="397148" y="102549"/>
                </a:lnTo>
                <a:lnTo>
                  <a:pt x="390842" y="83794"/>
                </a:lnTo>
                <a:lnTo>
                  <a:pt x="388899" y="77330"/>
                </a:lnTo>
                <a:lnTo>
                  <a:pt x="385660" y="62509"/>
                </a:lnTo>
                <a:lnTo>
                  <a:pt x="377951" y="60807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6446" y="1725505"/>
            <a:ext cx="359410" cy="440690"/>
          </a:xfrm>
          <a:custGeom>
            <a:avLst/>
            <a:gdLst/>
            <a:ahLst/>
            <a:cxnLst/>
            <a:rect l="l" t="t" r="r" b="b"/>
            <a:pathLst>
              <a:path w="359410" h="440689">
                <a:moveTo>
                  <a:pt x="78168" y="40284"/>
                </a:moveTo>
                <a:lnTo>
                  <a:pt x="77503" y="46735"/>
                </a:lnTo>
                <a:lnTo>
                  <a:pt x="77381" y="48133"/>
                </a:lnTo>
                <a:lnTo>
                  <a:pt x="78143" y="53301"/>
                </a:lnTo>
                <a:lnTo>
                  <a:pt x="78155" y="54940"/>
                </a:lnTo>
                <a:lnTo>
                  <a:pt x="67616" y="93943"/>
                </a:lnTo>
                <a:lnTo>
                  <a:pt x="64879" y="101657"/>
                </a:lnTo>
                <a:lnTo>
                  <a:pt x="62202" y="109361"/>
                </a:lnTo>
                <a:lnTo>
                  <a:pt x="51992" y="148213"/>
                </a:lnTo>
                <a:lnTo>
                  <a:pt x="49412" y="182844"/>
                </a:lnTo>
                <a:lnTo>
                  <a:pt x="49602" y="188980"/>
                </a:lnTo>
                <a:lnTo>
                  <a:pt x="56788" y="231446"/>
                </a:lnTo>
                <a:lnTo>
                  <a:pt x="73909" y="275628"/>
                </a:lnTo>
                <a:lnTo>
                  <a:pt x="77838" y="284860"/>
                </a:lnTo>
                <a:lnTo>
                  <a:pt x="80314" y="290880"/>
                </a:lnTo>
                <a:lnTo>
                  <a:pt x="83324" y="296913"/>
                </a:lnTo>
                <a:lnTo>
                  <a:pt x="86271" y="303060"/>
                </a:lnTo>
                <a:lnTo>
                  <a:pt x="89154" y="308990"/>
                </a:lnTo>
                <a:lnTo>
                  <a:pt x="93281" y="314820"/>
                </a:lnTo>
                <a:lnTo>
                  <a:pt x="96226" y="321995"/>
                </a:lnTo>
                <a:lnTo>
                  <a:pt x="98323" y="327177"/>
                </a:lnTo>
                <a:lnTo>
                  <a:pt x="93256" y="335711"/>
                </a:lnTo>
                <a:lnTo>
                  <a:pt x="90131" y="341299"/>
                </a:lnTo>
                <a:lnTo>
                  <a:pt x="64319" y="375823"/>
                </a:lnTo>
                <a:lnTo>
                  <a:pt x="25476" y="406565"/>
                </a:lnTo>
                <a:lnTo>
                  <a:pt x="11758" y="414266"/>
                </a:lnTo>
                <a:lnTo>
                  <a:pt x="6272" y="418621"/>
                </a:lnTo>
                <a:lnTo>
                  <a:pt x="2755" y="424319"/>
                </a:lnTo>
                <a:lnTo>
                  <a:pt x="1473" y="428104"/>
                </a:lnTo>
                <a:lnTo>
                  <a:pt x="0" y="436295"/>
                </a:lnTo>
                <a:lnTo>
                  <a:pt x="3886" y="439826"/>
                </a:lnTo>
                <a:lnTo>
                  <a:pt x="8904" y="440356"/>
                </a:lnTo>
                <a:lnTo>
                  <a:pt x="16463" y="437373"/>
                </a:lnTo>
                <a:lnTo>
                  <a:pt x="64169" y="402427"/>
                </a:lnTo>
                <a:lnTo>
                  <a:pt x="106364" y="346766"/>
                </a:lnTo>
                <a:lnTo>
                  <a:pt x="125199" y="306499"/>
                </a:lnTo>
                <a:lnTo>
                  <a:pt x="137363" y="270941"/>
                </a:lnTo>
                <a:lnTo>
                  <a:pt x="147395" y="244947"/>
                </a:lnTo>
                <a:lnTo>
                  <a:pt x="171317" y="199020"/>
                </a:lnTo>
                <a:lnTo>
                  <a:pt x="198251" y="157492"/>
                </a:lnTo>
                <a:lnTo>
                  <a:pt x="225454" y="120078"/>
                </a:lnTo>
                <a:lnTo>
                  <a:pt x="155473" y="120078"/>
                </a:lnTo>
                <a:lnTo>
                  <a:pt x="136368" y="86792"/>
                </a:lnTo>
                <a:lnTo>
                  <a:pt x="105432" y="56998"/>
                </a:lnTo>
                <a:lnTo>
                  <a:pt x="86385" y="45110"/>
                </a:lnTo>
                <a:lnTo>
                  <a:pt x="78168" y="40284"/>
                </a:lnTo>
                <a:close/>
              </a:path>
              <a:path w="359410" h="440689">
                <a:moveTo>
                  <a:pt x="304870" y="81584"/>
                </a:moveTo>
                <a:lnTo>
                  <a:pt x="259156" y="81584"/>
                </a:lnTo>
                <a:lnTo>
                  <a:pt x="257556" y="88280"/>
                </a:lnTo>
                <a:lnTo>
                  <a:pt x="253822" y="96351"/>
                </a:lnTo>
                <a:lnTo>
                  <a:pt x="249840" y="103523"/>
                </a:lnTo>
                <a:lnTo>
                  <a:pt x="247497" y="107518"/>
                </a:lnTo>
                <a:lnTo>
                  <a:pt x="240056" y="121121"/>
                </a:lnTo>
                <a:lnTo>
                  <a:pt x="234121" y="131867"/>
                </a:lnTo>
                <a:lnTo>
                  <a:pt x="228409" y="141636"/>
                </a:lnTo>
                <a:lnTo>
                  <a:pt x="221640" y="152311"/>
                </a:lnTo>
                <a:lnTo>
                  <a:pt x="203358" y="182844"/>
                </a:lnTo>
                <a:lnTo>
                  <a:pt x="187974" y="212966"/>
                </a:lnTo>
                <a:lnTo>
                  <a:pt x="173843" y="242681"/>
                </a:lnTo>
                <a:lnTo>
                  <a:pt x="158597" y="273507"/>
                </a:lnTo>
                <a:lnTo>
                  <a:pt x="133515" y="318211"/>
                </a:lnTo>
                <a:lnTo>
                  <a:pt x="131013" y="321995"/>
                </a:lnTo>
                <a:lnTo>
                  <a:pt x="128193" y="328548"/>
                </a:lnTo>
                <a:lnTo>
                  <a:pt x="129705" y="331736"/>
                </a:lnTo>
                <a:lnTo>
                  <a:pt x="131292" y="335152"/>
                </a:lnTo>
                <a:lnTo>
                  <a:pt x="136753" y="338162"/>
                </a:lnTo>
                <a:lnTo>
                  <a:pt x="140677" y="339229"/>
                </a:lnTo>
                <a:lnTo>
                  <a:pt x="151265" y="341774"/>
                </a:lnTo>
                <a:lnTo>
                  <a:pt x="161829" y="343501"/>
                </a:lnTo>
                <a:lnTo>
                  <a:pt x="172460" y="344378"/>
                </a:lnTo>
                <a:lnTo>
                  <a:pt x="183248" y="344373"/>
                </a:lnTo>
                <a:lnTo>
                  <a:pt x="229064" y="336999"/>
                </a:lnTo>
                <a:lnTo>
                  <a:pt x="276736" y="311064"/>
                </a:lnTo>
                <a:lnTo>
                  <a:pt x="323561" y="269946"/>
                </a:lnTo>
                <a:lnTo>
                  <a:pt x="333925" y="260766"/>
                </a:lnTo>
                <a:lnTo>
                  <a:pt x="345401" y="251612"/>
                </a:lnTo>
                <a:lnTo>
                  <a:pt x="349415" y="248615"/>
                </a:lnTo>
                <a:lnTo>
                  <a:pt x="358927" y="242595"/>
                </a:lnTo>
                <a:lnTo>
                  <a:pt x="358165" y="236791"/>
                </a:lnTo>
                <a:lnTo>
                  <a:pt x="350862" y="233502"/>
                </a:lnTo>
                <a:lnTo>
                  <a:pt x="347776" y="231787"/>
                </a:lnTo>
                <a:lnTo>
                  <a:pt x="339155" y="227598"/>
                </a:lnTo>
                <a:lnTo>
                  <a:pt x="330225" y="224132"/>
                </a:lnTo>
                <a:lnTo>
                  <a:pt x="321123" y="221300"/>
                </a:lnTo>
                <a:lnTo>
                  <a:pt x="311988" y="219011"/>
                </a:lnTo>
                <a:lnTo>
                  <a:pt x="303656" y="217474"/>
                </a:lnTo>
                <a:lnTo>
                  <a:pt x="262674" y="217474"/>
                </a:lnTo>
                <a:lnTo>
                  <a:pt x="260527" y="212966"/>
                </a:lnTo>
                <a:lnTo>
                  <a:pt x="283975" y="181380"/>
                </a:lnTo>
                <a:lnTo>
                  <a:pt x="299004" y="136172"/>
                </a:lnTo>
                <a:lnTo>
                  <a:pt x="302746" y="99010"/>
                </a:lnTo>
                <a:lnTo>
                  <a:pt x="304403" y="85207"/>
                </a:lnTo>
                <a:lnTo>
                  <a:pt x="304870" y="81584"/>
                </a:lnTo>
                <a:close/>
              </a:path>
              <a:path w="359410" h="440689">
                <a:moveTo>
                  <a:pt x="284066" y="216171"/>
                </a:moveTo>
                <a:lnTo>
                  <a:pt x="274053" y="216725"/>
                </a:lnTo>
                <a:lnTo>
                  <a:pt x="270484" y="217068"/>
                </a:lnTo>
                <a:lnTo>
                  <a:pt x="262674" y="217474"/>
                </a:lnTo>
                <a:lnTo>
                  <a:pt x="303656" y="217474"/>
                </a:lnTo>
                <a:lnTo>
                  <a:pt x="303060" y="217364"/>
                </a:lnTo>
                <a:lnTo>
                  <a:pt x="293744" y="216401"/>
                </a:lnTo>
                <a:lnTo>
                  <a:pt x="284066" y="216171"/>
                </a:lnTo>
                <a:close/>
              </a:path>
              <a:path w="359410" h="440689">
                <a:moveTo>
                  <a:pt x="319989" y="0"/>
                </a:moveTo>
                <a:lnTo>
                  <a:pt x="280801" y="17271"/>
                </a:lnTo>
                <a:lnTo>
                  <a:pt x="271995" y="20434"/>
                </a:lnTo>
                <a:lnTo>
                  <a:pt x="235352" y="35943"/>
                </a:lnTo>
                <a:lnTo>
                  <a:pt x="192031" y="70130"/>
                </a:lnTo>
                <a:lnTo>
                  <a:pt x="167937" y="101657"/>
                </a:lnTo>
                <a:lnTo>
                  <a:pt x="163487" y="110794"/>
                </a:lnTo>
                <a:lnTo>
                  <a:pt x="159410" y="118490"/>
                </a:lnTo>
                <a:lnTo>
                  <a:pt x="155473" y="120078"/>
                </a:lnTo>
                <a:lnTo>
                  <a:pt x="225454" y="120078"/>
                </a:lnTo>
                <a:lnTo>
                  <a:pt x="240931" y="99974"/>
                </a:lnTo>
                <a:lnTo>
                  <a:pt x="244340" y="95775"/>
                </a:lnTo>
                <a:lnTo>
                  <a:pt x="250529" y="88531"/>
                </a:lnTo>
                <a:lnTo>
                  <a:pt x="256476" y="82411"/>
                </a:lnTo>
                <a:lnTo>
                  <a:pt x="259156" y="81584"/>
                </a:lnTo>
                <a:lnTo>
                  <a:pt x="304870" y="81584"/>
                </a:lnTo>
                <a:lnTo>
                  <a:pt x="306328" y="70130"/>
                </a:lnTo>
                <a:lnTo>
                  <a:pt x="312554" y="28412"/>
                </a:lnTo>
                <a:lnTo>
                  <a:pt x="319405" y="7670"/>
                </a:lnTo>
                <a:lnTo>
                  <a:pt x="319688" y="4190"/>
                </a:lnTo>
                <a:lnTo>
                  <a:pt x="31998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85999" y="5455150"/>
            <a:ext cx="987209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29372" y="937650"/>
            <a:ext cx="34290" cy="24130"/>
          </a:xfrm>
          <a:custGeom>
            <a:avLst/>
            <a:gdLst/>
            <a:ahLst/>
            <a:cxnLst/>
            <a:rect l="l" t="t" r="r" b="b"/>
            <a:pathLst>
              <a:path w="34290" h="24130">
                <a:moveTo>
                  <a:pt x="16580" y="0"/>
                </a:moveTo>
                <a:lnTo>
                  <a:pt x="9182" y="1029"/>
                </a:lnTo>
                <a:lnTo>
                  <a:pt x="3098" y="4194"/>
                </a:lnTo>
                <a:lnTo>
                  <a:pt x="0" y="9435"/>
                </a:lnTo>
                <a:lnTo>
                  <a:pt x="3314" y="19120"/>
                </a:lnTo>
                <a:lnTo>
                  <a:pt x="13465" y="23925"/>
                </a:lnTo>
                <a:lnTo>
                  <a:pt x="24849" y="23254"/>
                </a:lnTo>
                <a:lnTo>
                  <a:pt x="31864" y="16509"/>
                </a:lnTo>
                <a:lnTo>
                  <a:pt x="34035" y="9270"/>
                </a:lnTo>
                <a:lnTo>
                  <a:pt x="31762" y="4113"/>
                </a:lnTo>
                <a:lnTo>
                  <a:pt x="23621" y="1167"/>
                </a:lnTo>
                <a:lnTo>
                  <a:pt x="16580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715258" y="961035"/>
            <a:ext cx="26670" cy="27305"/>
          </a:xfrm>
          <a:custGeom>
            <a:avLst/>
            <a:gdLst/>
            <a:ahLst/>
            <a:cxnLst/>
            <a:rect l="l" t="t" r="r" b="b"/>
            <a:pathLst>
              <a:path w="26669" h="27305">
                <a:moveTo>
                  <a:pt x="6343" y="0"/>
                </a:moveTo>
                <a:lnTo>
                  <a:pt x="0" y="9831"/>
                </a:lnTo>
                <a:lnTo>
                  <a:pt x="2146" y="21571"/>
                </a:lnTo>
                <a:lnTo>
                  <a:pt x="13435" y="27223"/>
                </a:lnTo>
                <a:lnTo>
                  <a:pt x="21671" y="23743"/>
                </a:lnTo>
                <a:lnTo>
                  <a:pt x="26512" y="15699"/>
                </a:lnTo>
                <a:lnTo>
                  <a:pt x="26586" y="6629"/>
                </a:lnTo>
                <a:lnTo>
                  <a:pt x="20521" y="70"/>
                </a:lnTo>
                <a:lnTo>
                  <a:pt x="63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975461" y="979685"/>
            <a:ext cx="27940" cy="24765"/>
          </a:xfrm>
          <a:custGeom>
            <a:avLst/>
            <a:gdLst/>
            <a:ahLst/>
            <a:cxnLst/>
            <a:rect l="l" t="t" r="r" b="b"/>
            <a:pathLst>
              <a:path w="27940" h="24765">
                <a:moveTo>
                  <a:pt x="11328" y="0"/>
                </a:moveTo>
                <a:lnTo>
                  <a:pt x="279" y="4178"/>
                </a:lnTo>
                <a:lnTo>
                  <a:pt x="0" y="13309"/>
                </a:lnTo>
                <a:lnTo>
                  <a:pt x="6659" y="24501"/>
                </a:lnTo>
                <a:lnTo>
                  <a:pt x="19854" y="20739"/>
                </a:lnTo>
                <a:lnTo>
                  <a:pt x="27551" y="10309"/>
                </a:lnTo>
                <a:lnTo>
                  <a:pt x="17716" y="1498"/>
                </a:lnTo>
                <a:lnTo>
                  <a:pt x="1132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831276" y="992992"/>
            <a:ext cx="27940" cy="103505"/>
          </a:xfrm>
          <a:custGeom>
            <a:avLst/>
            <a:gdLst/>
            <a:ahLst/>
            <a:cxnLst/>
            <a:rect l="l" t="t" r="r" b="b"/>
            <a:pathLst>
              <a:path w="27940" h="103505">
                <a:moveTo>
                  <a:pt x="19038" y="0"/>
                </a:moveTo>
                <a:lnTo>
                  <a:pt x="5726" y="2911"/>
                </a:lnTo>
                <a:lnTo>
                  <a:pt x="808" y="19770"/>
                </a:lnTo>
                <a:lnTo>
                  <a:pt x="575" y="42387"/>
                </a:lnTo>
                <a:lnTo>
                  <a:pt x="1322" y="62572"/>
                </a:lnTo>
                <a:lnTo>
                  <a:pt x="752" y="75463"/>
                </a:lnTo>
                <a:lnTo>
                  <a:pt x="0" y="86628"/>
                </a:lnTo>
                <a:lnTo>
                  <a:pt x="502" y="95214"/>
                </a:lnTo>
                <a:lnTo>
                  <a:pt x="3697" y="100368"/>
                </a:lnTo>
                <a:lnTo>
                  <a:pt x="15695" y="102932"/>
                </a:lnTo>
                <a:lnTo>
                  <a:pt x="22666" y="95143"/>
                </a:lnTo>
                <a:lnTo>
                  <a:pt x="25762" y="81699"/>
                </a:lnTo>
                <a:lnTo>
                  <a:pt x="26689" y="46212"/>
                </a:lnTo>
                <a:lnTo>
                  <a:pt x="27932" y="25657"/>
                </a:lnTo>
                <a:lnTo>
                  <a:pt x="26502" y="9097"/>
                </a:lnTo>
                <a:lnTo>
                  <a:pt x="1903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736435" y="1007876"/>
            <a:ext cx="48260" cy="99060"/>
          </a:xfrm>
          <a:custGeom>
            <a:avLst/>
            <a:gdLst/>
            <a:ahLst/>
            <a:cxnLst/>
            <a:rect l="l" t="t" r="r" b="b"/>
            <a:pathLst>
              <a:path w="48259" h="99059">
                <a:moveTo>
                  <a:pt x="2121" y="0"/>
                </a:moveTo>
                <a:lnTo>
                  <a:pt x="0" y="8143"/>
                </a:lnTo>
                <a:lnTo>
                  <a:pt x="2869" y="19532"/>
                </a:lnTo>
                <a:lnTo>
                  <a:pt x="6432" y="28801"/>
                </a:lnTo>
                <a:lnTo>
                  <a:pt x="9775" y="38087"/>
                </a:lnTo>
                <a:lnTo>
                  <a:pt x="13900" y="50393"/>
                </a:lnTo>
                <a:lnTo>
                  <a:pt x="17833" y="62825"/>
                </a:lnTo>
                <a:lnTo>
                  <a:pt x="20605" y="72489"/>
                </a:lnTo>
                <a:lnTo>
                  <a:pt x="23323" y="83043"/>
                </a:lnTo>
                <a:lnTo>
                  <a:pt x="23056" y="94016"/>
                </a:lnTo>
                <a:lnTo>
                  <a:pt x="37128" y="99032"/>
                </a:lnTo>
                <a:lnTo>
                  <a:pt x="46374" y="91400"/>
                </a:lnTo>
                <a:lnTo>
                  <a:pt x="47745" y="85481"/>
                </a:lnTo>
                <a:lnTo>
                  <a:pt x="47513" y="76647"/>
                </a:lnTo>
                <a:lnTo>
                  <a:pt x="44457" y="65571"/>
                </a:lnTo>
                <a:lnTo>
                  <a:pt x="40100" y="53824"/>
                </a:lnTo>
                <a:lnTo>
                  <a:pt x="35960" y="42975"/>
                </a:lnTo>
                <a:lnTo>
                  <a:pt x="31350" y="30536"/>
                </a:lnTo>
                <a:lnTo>
                  <a:pt x="25741" y="17311"/>
                </a:lnTo>
                <a:lnTo>
                  <a:pt x="19634" y="6291"/>
                </a:lnTo>
                <a:lnTo>
                  <a:pt x="13531" y="468"/>
                </a:lnTo>
                <a:lnTo>
                  <a:pt x="212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891622" y="1019401"/>
            <a:ext cx="77470" cy="99695"/>
          </a:xfrm>
          <a:custGeom>
            <a:avLst/>
            <a:gdLst/>
            <a:ahLst/>
            <a:cxnLst/>
            <a:rect l="l" t="t" r="r" b="b"/>
            <a:pathLst>
              <a:path w="77469" h="99694">
                <a:moveTo>
                  <a:pt x="68491" y="0"/>
                </a:moveTo>
                <a:lnTo>
                  <a:pt x="59867" y="1630"/>
                </a:lnTo>
                <a:lnTo>
                  <a:pt x="54043" y="9009"/>
                </a:lnTo>
                <a:lnTo>
                  <a:pt x="49540" y="19261"/>
                </a:lnTo>
                <a:lnTo>
                  <a:pt x="44881" y="29514"/>
                </a:lnTo>
                <a:lnTo>
                  <a:pt x="10391" y="73552"/>
                </a:lnTo>
                <a:lnTo>
                  <a:pt x="1995" y="85352"/>
                </a:lnTo>
                <a:lnTo>
                  <a:pt x="0" y="94462"/>
                </a:lnTo>
                <a:lnTo>
                  <a:pt x="6342" y="99420"/>
                </a:lnTo>
                <a:lnTo>
                  <a:pt x="15932" y="97491"/>
                </a:lnTo>
                <a:lnTo>
                  <a:pt x="43827" y="71448"/>
                </a:lnTo>
                <a:lnTo>
                  <a:pt x="50297" y="61410"/>
                </a:lnTo>
                <a:lnTo>
                  <a:pt x="57886" y="50787"/>
                </a:lnTo>
                <a:lnTo>
                  <a:pt x="65622" y="39735"/>
                </a:lnTo>
                <a:lnTo>
                  <a:pt x="74190" y="23798"/>
                </a:lnTo>
                <a:lnTo>
                  <a:pt x="77256" y="8658"/>
                </a:lnTo>
                <a:lnTo>
                  <a:pt x="6849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571941" y="1047117"/>
            <a:ext cx="27940" cy="25400"/>
          </a:xfrm>
          <a:custGeom>
            <a:avLst/>
            <a:gdLst/>
            <a:ahLst/>
            <a:cxnLst/>
            <a:rect l="l" t="t" r="r" b="b"/>
            <a:pathLst>
              <a:path w="27940" h="25400">
                <a:moveTo>
                  <a:pt x="13821" y="0"/>
                </a:moveTo>
                <a:lnTo>
                  <a:pt x="6856" y="2610"/>
                </a:lnTo>
                <a:lnTo>
                  <a:pt x="1784" y="7701"/>
                </a:lnTo>
                <a:lnTo>
                  <a:pt x="0" y="14062"/>
                </a:lnTo>
                <a:lnTo>
                  <a:pt x="7040" y="24855"/>
                </a:lnTo>
                <a:lnTo>
                  <a:pt x="19557" y="21560"/>
                </a:lnTo>
                <a:lnTo>
                  <a:pt x="27617" y="11271"/>
                </a:lnTo>
                <a:lnTo>
                  <a:pt x="21285" y="1083"/>
                </a:lnTo>
                <a:lnTo>
                  <a:pt x="1382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620062" y="1071665"/>
            <a:ext cx="121920" cy="70485"/>
          </a:xfrm>
          <a:custGeom>
            <a:avLst/>
            <a:gdLst/>
            <a:ahLst/>
            <a:cxnLst/>
            <a:rect l="l" t="t" r="r" b="b"/>
            <a:pathLst>
              <a:path w="121919" h="70484">
                <a:moveTo>
                  <a:pt x="1663" y="0"/>
                </a:moveTo>
                <a:lnTo>
                  <a:pt x="0" y="6045"/>
                </a:lnTo>
                <a:lnTo>
                  <a:pt x="4546" y="17113"/>
                </a:lnTo>
                <a:lnTo>
                  <a:pt x="20151" y="25798"/>
                </a:lnTo>
                <a:lnTo>
                  <a:pt x="55410" y="38188"/>
                </a:lnTo>
                <a:lnTo>
                  <a:pt x="62045" y="41582"/>
                </a:lnTo>
                <a:lnTo>
                  <a:pt x="68592" y="45716"/>
                </a:lnTo>
                <a:lnTo>
                  <a:pt x="75158" y="50208"/>
                </a:lnTo>
                <a:lnTo>
                  <a:pt x="81851" y="54673"/>
                </a:lnTo>
                <a:lnTo>
                  <a:pt x="91770" y="61442"/>
                </a:lnTo>
                <a:lnTo>
                  <a:pt x="104179" y="68521"/>
                </a:lnTo>
                <a:lnTo>
                  <a:pt x="115343" y="70245"/>
                </a:lnTo>
                <a:lnTo>
                  <a:pt x="121526" y="60947"/>
                </a:lnTo>
                <a:lnTo>
                  <a:pt x="119127" y="54029"/>
                </a:lnTo>
                <a:lnTo>
                  <a:pt x="112158" y="47045"/>
                </a:lnTo>
                <a:lnTo>
                  <a:pt x="103815" y="40878"/>
                </a:lnTo>
                <a:lnTo>
                  <a:pt x="97294" y="36410"/>
                </a:lnTo>
                <a:lnTo>
                  <a:pt x="83759" y="26897"/>
                </a:lnTo>
                <a:lnTo>
                  <a:pt x="72174" y="20270"/>
                </a:lnTo>
                <a:lnTo>
                  <a:pt x="59150" y="14856"/>
                </a:lnTo>
                <a:lnTo>
                  <a:pt x="41300" y="8978"/>
                </a:lnTo>
                <a:lnTo>
                  <a:pt x="34771" y="6688"/>
                </a:lnTo>
                <a:lnTo>
                  <a:pt x="28371" y="4287"/>
                </a:lnTo>
                <a:lnTo>
                  <a:pt x="21847" y="2194"/>
                </a:lnTo>
                <a:lnTo>
                  <a:pt x="14947" y="825"/>
                </a:lnTo>
                <a:lnTo>
                  <a:pt x="8788" y="88"/>
                </a:lnTo>
                <a:lnTo>
                  <a:pt x="166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061060" y="1087434"/>
            <a:ext cx="25400" cy="27305"/>
          </a:xfrm>
          <a:custGeom>
            <a:avLst/>
            <a:gdLst/>
            <a:ahLst/>
            <a:cxnLst/>
            <a:rect l="l" t="t" r="r" b="b"/>
            <a:pathLst>
              <a:path w="25400" h="27305">
                <a:moveTo>
                  <a:pt x="17122" y="0"/>
                </a:moveTo>
                <a:lnTo>
                  <a:pt x="4671" y="1683"/>
                </a:lnTo>
                <a:lnTo>
                  <a:pt x="0" y="11860"/>
                </a:lnTo>
                <a:lnTo>
                  <a:pt x="3010" y="22901"/>
                </a:lnTo>
                <a:lnTo>
                  <a:pt x="13604" y="27178"/>
                </a:lnTo>
                <a:lnTo>
                  <a:pt x="21110" y="22960"/>
                </a:lnTo>
                <a:lnTo>
                  <a:pt x="24998" y="14693"/>
                </a:lnTo>
                <a:lnTo>
                  <a:pt x="24068" y="5875"/>
                </a:lnTo>
                <a:lnTo>
                  <a:pt x="17122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25019" y="1107716"/>
            <a:ext cx="109220" cy="57785"/>
          </a:xfrm>
          <a:custGeom>
            <a:avLst/>
            <a:gdLst/>
            <a:ahLst/>
            <a:cxnLst/>
            <a:rect l="l" t="t" r="r" b="b"/>
            <a:pathLst>
              <a:path w="109219" h="57784">
                <a:moveTo>
                  <a:pt x="90643" y="0"/>
                </a:moveTo>
                <a:lnTo>
                  <a:pt x="81105" y="3808"/>
                </a:lnTo>
                <a:lnTo>
                  <a:pt x="63754" y="14417"/>
                </a:lnTo>
                <a:lnTo>
                  <a:pt x="48416" y="19721"/>
                </a:lnTo>
                <a:lnTo>
                  <a:pt x="24599" y="28218"/>
                </a:lnTo>
                <a:lnTo>
                  <a:pt x="4421" y="39554"/>
                </a:lnTo>
                <a:lnTo>
                  <a:pt x="0" y="53381"/>
                </a:lnTo>
                <a:lnTo>
                  <a:pt x="11120" y="57202"/>
                </a:lnTo>
                <a:lnTo>
                  <a:pt x="29879" y="52897"/>
                </a:lnTo>
                <a:lnTo>
                  <a:pt x="48748" y="45589"/>
                </a:lnTo>
                <a:lnTo>
                  <a:pt x="60198" y="40402"/>
                </a:lnTo>
                <a:lnTo>
                  <a:pt x="74549" y="34236"/>
                </a:lnTo>
                <a:lnTo>
                  <a:pt x="90652" y="26817"/>
                </a:lnTo>
                <a:lnTo>
                  <a:pt x="103632" y="18215"/>
                </a:lnTo>
                <a:lnTo>
                  <a:pt x="108610" y="8499"/>
                </a:lnTo>
                <a:lnTo>
                  <a:pt x="108254" y="2975"/>
                </a:lnTo>
                <a:lnTo>
                  <a:pt x="105092" y="1743"/>
                </a:lnTo>
                <a:lnTo>
                  <a:pt x="100342" y="257"/>
                </a:lnTo>
                <a:lnTo>
                  <a:pt x="906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763692" y="1123376"/>
            <a:ext cx="129539" cy="125095"/>
          </a:xfrm>
          <a:custGeom>
            <a:avLst/>
            <a:gdLst/>
            <a:ahLst/>
            <a:cxnLst/>
            <a:rect l="l" t="t" r="r" b="b"/>
            <a:pathLst>
              <a:path w="129540" h="125094">
                <a:moveTo>
                  <a:pt x="76125" y="0"/>
                </a:moveTo>
                <a:lnTo>
                  <a:pt x="43081" y="4005"/>
                </a:lnTo>
                <a:lnTo>
                  <a:pt x="15148" y="23182"/>
                </a:lnTo>
                <a:lnTo>
                  <a:pt x="0" y="53158"/>
                </a:lnTo>
                <a:lnTo>
                  <a:pt x="5310" y="89560"/>
                </a:lnTo>
                <a:lnTo>
                  <a:pt x="20989" y="108195"/>
                </a:lnTo>
                <a:lnTo>
                  <a:pt x="44626" y="120619"/>
                </a:lnTo>
                <a:lnTo>
                  <a:pt x="71040" y="124759"/>
                </a:lnTo>
                <a:lnTo>
                  <a:pt x="95048" y="118541"/>
                </a:lnTo>
                <a:lnTo>
                  <a:pt x="106599" y="109677"/>
                </a:lnTo>
                <a:lnTo>
                  <a:pt x="117995" y="95761"/>
                </a:lnTo>
                <a:lnTo>
                  <a:pt x="75320" y="95761"/>
                </a:lnTo>
                <a:lnTo>
                  <a:pt x="46671" y="92883"/>
                </a:lnTo>
                <a:lnTo>
                  <a:pt x="27738" y="73748"/>
                </a:lnTo>
                <a:lnTo>
                  <a:pt x="27168" y="54512"/>
                </a:lnTo>
                <a:lnTo>
                  <a:pt x="36626" y="38095"/>
                </a:lnTo>
                <a:lnTo>
                  <a:pt x="53150" y="27652"/>
                </a:lnTo>
                <a:lnTo>
                  <a:pt x="73776" y="26339"/>
                </a:lnTo>
                <a:lnTo>
                  <a:pt x="118882" y="26339"/>
                </a:lnTo>
                <a:lnTo>
                  <a:pt x="111849" y="17372"/>
                </a:lnTo>
                <a:lnTo>
                  <a:pt x="95429" y="6096"/>
                </a:lnTo>
                <a:lnTo>
                  <a:pt x="76125" y="0"/>
                </a:lnTo>
                <a:close/>
              </a:path>
              <a:path w="129540" h="125094">
                <a:moveTo>
                  <a:pt x="118882" y="26339"/>
                </a:moveTo>
                <a:lnTo>
                  <a:pt x="73776" y="26339"/>
                </a:lnTo>
                <a:lnTo>
                  <a:pt x="82831" y="29016"/>
                </a:lnTo>
                <a:lnTo>
                  <a:pt x="90362" y="33199"/>
                </a:lnTo>
                <a:lnTo>
                  <a:pt x="96093" y="38889"/>
                </a:lnTo>
                <a:lnTo>
                  <a:pt x="99747" y="46088"/>
                </a:lnTo>
                <a:lnTo>
                  <a:pt x="98181" y="80717"/>
                </a:lnTo>
                <a:lnTo>
                  <a:pt x="75320" y="95761"/>
                </a:lnTo>
                <a:lnTo>
                  <a:pt x="117995" y="95761"/>
                </a:lnTo>
                <a:lnTo>
                  <a:pt x="118605" y="95016"/>
                </a:lnTo>
                <a:lnTo>
                  <a:pt x="127390" y="74995"/>
                </a:lnTo>
                <a:lnTo>
                  <a:pt x="129275" y="50050"/>
                </a:lnTo>
                <a:lnTo>
                  <a:pt x="123694" y="32473"/>
                </a:lnTo>
                <a:lnTo>
                  <a:pt x="118882" y="26339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610630" y="1181905"/>
            <a:ext cx="120650" cy="31750"/>
          </a:xfrm>
          <a:custGeom>
            <a:avLst/>
            <a:gdLst/>
            <a:ahLst/>
            <a:cxnLst/>
            <a:rect l="l" t="t" r="r" b="b"/>
            <a:pathLst>
              <a:path w="120650" h="31750">
                <a:moveTo>
                  <a:pt x="95643" y="0"/>
                </a:moveTo>
                <a:lnTo>
                  <a:pt x="84293" y="292"/>
                </a:lnTo>
                <a:lnTo>
                  <a:pt x="71196" y="1938"/>
                </a:lnTo>
                <a:lnTo>
                  <a:pt x="56745" y="4091"/>
                </a:lnTo>
                <a:lnTo>
                  <a:pt x="41338" y="5905"/>
                </a:lnTo>
                <a:lnTo>
                  <a:pt x="27878" y="7080"/>
                </a:lnTo>
                <a:lnTo>
                  <a:pt x="14354" y="9367"/>
                </a:lnTo>
                <a:lnTo>
                  <a:pt x="3987" y="14058"/>
                </a:lnTo>
                <a:lnTo>
                  <a:pt x="0" y="22440"/>
                </a:lnTo>
                <a:lnTo>
                  <a:pt x="10226" y="31327"/>
                </a:lnTo>
                <a:lnTo>
                  <a:pt x="33669" y="30746"/>
                </a:lnTo>
                <a:lnTo>
                  <a:pt x="81483" y="22440"/>
                </a:lnTo>
                <a:lnTo>
                  <a:pt x="107372" y="21939"/>
                </a:lnTo>
                <a:lnTo>
                  <a:pt x="117012" y="18940"/>
                </a:lnTo>
                <a:lnTo>
                  <a:pt x="120421" y="10617"/>
                </a:lnTo>
                <a:lnTo>
                  <a:pt x="117708" y="4329"/>
                </a:lnTo>
                <a:lnTo>
                  <a:pt x="111618" y="1355"/>
                </a:lnTo>
                <a:lnTo>
                  <a:pt x="103735" y="358"/>
                </a:lnTo>
                <a:lnTo>
                  <a:pt x="956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560258" y="1196066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7303" y="0"/>
                </a:moveTo>
                <a:lnTo>
                  <a:pt x="4832" y="1026"/>
                </a:lnTo>
                <a:lnTo>
                  <a:pt x="0" y="9501"/>
                </a:lnTo>
                <a:lnTo>
                  <a:pt x="1758" y="19425"/>
                </a:lnTo>
                <a:lnTo>
                  <a:pt x="9061" y="24803"/>
                </a:lnTo>
                <a:lnTo>
                  <a:pt x="17030" y="22152"/>
                </a:lnTo>
                <a:lnTo>
                  <a:pt x="24045" y="14878"/>
                </a:lnTo>
                <a:lnTo>
                  <a:pt x="25629" y="6365"/>
                </a:lnTo>
                <a:lnTo>
                  <a:pt x="1730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916757" y="1195241"/>
            <a:ext cx="138430" cy="31115"/>
          </a:xfrm>
          <a:custGeom>
            <a:avLst/>
            <a:gdLst/>
            <a:ahLst/>
            <a:cxnLst/>
            <a:rect l="l" t="t" r="r" b="b"/>
            <a:pathLst>
              <a:path w="138430" h="31115">
                <a:moveTo>
                  <a:pt x="135196" y="23342"/>
                </a:moveTo>
                <a:lnTo>
                  <a:pt x="43358" y="23342"/>
                </a:lnTo>
                <a:lnTo>
                  <a:pt x="61366" y="23571"/>
                </a:lnTo>
                <a:lnTo>
                  <a:pt x="80987" y="27102"/>
                </a:lnTo>
                <a:lnTo>
                  <a:pt x="105976" y="31010"/>
                </a:lnTo>
                <a:lnTo>
                  <a:pt x="127730" y="30550"/>
                </a:lnTo>
                <a:lnTo>
                  <a:pt x="135196" y="23342"/>
                </a:lnTo>
                <a:close/>
              </a:path>
              <a:path w="138430" h="31115">
                <a:moveTo>
                  <a:pt x="51993" y="0"/>
                </a:moveTo>
                <a:lnTo>
                  <a:pt x="40847" y="51"/>
                </a:lnTo>
                <a:lnTo>
                  <a:pt x="23806" y="977"/>
                </a:lnTo>
                <a:lnTo>
                  <a:pt x="7859" y="3589"/>
                </a:lnTo>
                <a:lnTo>
                  <a:pt x="0" y="8699"/>
                </a:lnTo>
                <a:lnTo>
                  <a:pt x="4948" y="19922"/>
                </a:lnTo>
                <a:lnTo>
                  <a:pt x="21977" y="23464"/>
                </a:lnTo>
                <a:lnTo>
                  <a:pt x="135196" y="23342"/>
                </a:lnTo>
                <a:lnTo>
                  <a:pt x="137642" y="20980"/>
                </a:lnTo>
                <a:lnTo>
                  <a:pt x="138176" y="12953"/>
                </a:lnTo>
                <a:lnTo>
                  <a:pt x="132410" y="11366"/>
                </a:lnTo>
                <a:lnTo>
                  <a:pt x="125615" y="8966"/>
                </a:lnTo>
                <a:lnTo>
                  <a:pt x="72871" y="917"/>
                </a:lnTo>
                <a:lnTo>
                  <a:pt x="5199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084407" y="1212241"/>
            <a:ext cx="28575" cy="24765"/>
          </a:xfrm>
          <a:custGeom>
            <a:avLst/>
            <a:gdLst/>
            <a:ahLst/>
            <a:cxnLst/>
            <a:rect l="l" t="t" r="r" b="b"/>
            <a:pathLst>
              <a:path w="28575" h="24765">
                <a:moveTo>
                  <a:pt x="13958" y="0"/>
                </a:moveTo>
                <a:lnTo>
                  <a:pt x="7566" y="1598"/>
                </a:lnTo>
                <a:lnTo>
                  <a:pt x="2425" y="5635"/>
                </a:lnTo>
                <a:lnTo>
                  <a:pt x="0" y="11930"/>
                </a:lnTo>
                <a:lnTo>
                  <a:pt x="6017" y="24221"/>
                </a:lnTo>
                <a:lnTo>
                  <a:pt x="19457" y="21834"/>
                </a:lnTo>
                <a:lnTo>
                  <a:pt x="28205" y="11767"/>
                </a:lnTo>
                <a:lnTo>
                  <a:pt x="20142" y="1020"/>
                </a:lnTo>
                <a:lnTo>
                  <a:pt x="1395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653868" y="1239017"/>
            <a:ext cx="101600" cy="66675"/>
          </a:xfrm>
          <a:custGeom>
            <a:avLst/>
            <a:gdLst/>
            <a:ahLst/>
            <a:cxnLst/>
            <a:rect l="l" t="t" r="r" b="b"/>
            <a:pathLst>
              <a:path w="101600" h="66675">
                <a:moveTo>
                  <a:pt x="94462" y="0"/>
                </a:moveTo>
                <a:lnTo>
                  <a:pt x="83041" y="324"/>
                </a:lnTo>
                <a:lnTo>
                  <a:pt x="69008" y="6243"/>
                </a:lnTo>
                <a:lnTo>
                  <a:pt x="54418" y="14946"/>
                </a:lnTo>
                <a:lnTo>
                  <a:pt x="41325" y="23622"/>
                </a:lnTo>
                <a:lnTo>
                  <a:pt x="30632" y="30059"/>
                </a:lnTo>
                <a:lnTo>
                  <a:pt x="16748" y="38638"/>
                </a:lnTo>
                <a:lnTo>
                  <a:pt x="4821" y="47976"/>
                </a:lnTo>
                <a:lnTo>
                  <a:pt x="0" y="56692"/>
                </a:lnTo>
                <a:lnTo>
                  <a:pt x="5090" y="66306"/>
                </a:lnTo>
                <a:lnTo>
                  <a:pt x="15701" y="65749"/>
                </a:lnTo>
                <a:lnTo>
                  <a:pt x="27615" y="60070"/>
                </a:lnTo>
                <a:lnTo>
                  <a:pt x="36614" y="54317"/>
                </a:lnTo>
                <a:lnTo>
                  <a:pt x="74244" y="33299"/>
                </a:lnTo>
                <a:lnTo>
                  <a:pt x="94221" y="19063"/>
                </a:lnTo>
                <a:lnTo>
                  <a:pt x="101549" y="5918"/>
                </a:lnTo>
                <a:lnTo>
                  <a:pt x="100926" y="2717"/>
                </a:lnTo>
                <a:lnTo>
                  <a:pt x="97650" y="1155"/>
                </a:lnTo>
                <a:lnTo>
                  <a:pt x="94462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898927" y="1250431"/>
            <a:ext cx="112395" cy="97790"/>
          </a:xfrm>
          <a:custGeom>
            <a:avLst/>
            <a:gdLst/>
            <a:ahLst/>
            <a:cxnLst/>
            <a:rect l="l" t="t" r="r" b="b"/>
            <a:pathLst>
              <a:path w="112394" h="97790">
                <a:moveTo>
                  <a:pt x="2438" y="0"/>
                </a:moveTo>
                <a:lnTo>
                  <a:pt x="0" y="6210"/>
                </a:lnTo>
                <a:lnTo>
                  <a:pt x="889" y="14254"/>
                </a:lnTo>
                <a:lnTo>
                  <a:pt x="7615" y="21139"/>
                </a:lnTo>
                <a:lnTo>
                  <a:pt x="16200" y="26709"/>
                </a:lnTo>
                <a:lnTo>
                  <a:pt x="22669" y="30810"/>
                </a:lnTo>
                <a:lnTo>
                  <a:pt x="36083" y="42476"/>
                </a:lnTo>
                <a:lnTo>
                  <a:pt x="47896" y="53817"/>
                </a:lnTo>
                <a:lnTo>
                  <a:pt x="59383" y="65151"/>
                </a:lnTo>
                <a:lnTo>
                  <a:pt x="71818" y="76796"/>
                </a:lnTo>
                <a:lnTo>
                  <a:pt x="81099" y="85165"/>
                </a:lnTo>
                <a:lnTo>
                  <a:pt x="93827" y="94564"/>
                </a:lnTo>
                <a:lnTo>
                  <a:pt x="105679" y="97781"/>
                </a:lnTo>
                <a:lnTo>
                  <a:pt x="112331" y="87604"/>
                </a:lnTo>
                <a:lnTo>
                  <a:pt x="107904" y="76408"/>
                </a:lnTo>
                <a:lnTo>
                  <a:pt x="95902" y="63776"/>
                </a:lnTo>
                <a:lnTo>
                  <a:pt x="82125" y="52368"/>
                </a:lnTo>
                <a:lnTo>
                  <a:pt x="72377" y="44843"/>
                </a:lnTo>
                <a:lnTo>
                  <a:pt x="58340" y="32295"/>
                </a:lnTo>
                <a:lnTo>
                  <a:pt x="45605" y="20145"/>
                </a:lnTo>
                <a:lnTo>
                  <a:pt x="32975" y="9942"/>
                </a:lnTo>
                <a:lnTo>
                  <a:pt x="19253" y="3238"/>
                </a:lnTo>
                <a:lnTo>
                  <a:pt x="10744" y="647"/>
                </a:lnTo>
                <a:lnTo>
                  <a:pt x="243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847104" y="1271963"/>
            <a:ext cx="70485" cy="129539"/>
          </a:xfrm>
          <a:custGeom>
            <a:avLst/>
            <a:gdLst/>
            <a:ahLst/>
            <a:cxnLst/>
            <a:rect l="l" t="t" r="r" b="b"/>
            <a:pathLst>
              <a:path w="70484" h="129540">
                <a:moveTo>
                  <a:pt x="11309" y="0"/>
                </a:moveTo>
                <a:lnTo>
                  <a:pt x="393" y="2094"/>
                </a:lnTo>
                <a:lnTo>
                  <a:pt x="0" y="10420"/>
                </a:lnTo>
                <a:lnTo>
                  <a:pt x="5054" y="21213"/>
                </a:lnTo>
                <a:lnTo>
                  <a:pt x="10483" y="30708"/>
                </a:lnTo>
                <a:lnTo>
                  <a:pt x="17549" y="46520"/>
                </a:lnTo>
                <a:lnTo>
                  <a:pt x="25698" y="67354"/>
                </a:lnTo>
                <a:lnTo>
                  <a:pt x="33133" y="87622"/>
                </a:lnTo>
                <a:lnTo>
                  <a:pt x="38741" y="103606"/>
                </a:lnTo>
                <a:lnTo>
                  <a:pt x="43546" y="120245"/>
                </a:lnTo>
                <a:lnTo>
                  <a:pt x="46847" y="126232"/>
                </a:lnTo>
                <a:lnTo>
                  <a:pt x="52419" y="129349"/>
                </a:lnTo>
                <a:lnTo>
                  <a:pt x="59354" y="129000"/>
                </a:lnTo>
                <a:lnTo>
                  <a:pt x="65136" y="125577"/>
                </a:lnTo>
                <a:lnTo>
                  <a:pt x="69001" y="119601"/>
                </a:lnTo>
                <a:lnTo>
                  <a:pt x="70186" y="111594"/>
                </a:lnTo>
                <a:lnTo>
                  <a:pt x="69754" y="103200"/>
                </a:lnTo>
                <a:lnTo>
                  <a:pt x="62337" y="101625"/>
                </a:lnTo>
                <a:lnTo>
                  <a:pt x="57359" y="90627"/>
                </a:lnTo>
                <a:lnTo>
                  <a:pt x="49461" y="67043"/>
                </a:lnTo>
                <a:lnTo>
                  <a:pt x="40435" y="38065"/>
                </a:lnTo>
                <a:lnTo>
                  <a:pt x="28261" y="12399"/>
                </a:lnTo>
                <a:lnTo>
                  <a:pt x="1130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759737" y="1277545"/>
            <a:ext cx="47625" cy="114935"/>
          </a:xfrm>
          <a:custGeom>
            <a:avLst/>
            <a:gdLst/>
            <a:ahLst/>
            <a:cxnLst/>
            <a:rect l="l" t="t" r="r" b="b"/>
            <a:pathLst>
              <a:path w="47625" h="114934">
                <a:moveTo>
                  <a:pt x="39517" y="0"/>
                </a:moveTo>
                <a:lnTo>
                  <a:pt x="27825" y="2580"/>
                </a:lnTo>
                <a:lnTo>
                  <a:pt x="20934" y="16176"/>
                </a:lnTo>
                <a:lnTo>
                  <a:pt x="16543" y="34968"/>
                </a:lnTo>
                <a:lnTo>
                  <a:pt x="12352" y="53136"/>
                </a:lnTo>
                <a:lnTo>
                  <a:pt x="10461" y="59730"/>
                </a:lnTo>
                <a:lnTo>
                  <a:pt x="8718" y="66379"/>
                </a:lnTo>
                <a:lnTo>
                  <a:pt x="5265" y="80289"/>
                </a:lnTo>
                <a:lnTo>
                  <a:pt x="2392" y="90343"/>
                </a:lnTo>
                <a:lnTo>
                  <a:pt x="0" y="100668"/>
                </a:lnTo>
                <a:lnTo>
                  <a:pt x="538" y="109366"/>
                </a:lnTo>
                <a:lnTo>
                  <a:pt x="6459" y="114541"/>
                </a:lnTo>
                <a:lnTo>
                  <a:pt x="21250" y="108345"/>
                </a:lnTo>
                <a:lnTo>
                  <a:pt x="31011" y="86464"/>
                </a:lnTo>
                <a:lnTo>
                  <a:pt x="37351" y="59718"/>
                </a:lnTo>
                <a:lnTo>
                  <a:pt x="41867" y="38976"/>
                </a:lnTo>
                <a:lnTo>
                  <a:pt x="44789" y="29087"/>
                </a:lnTo>
                <a:lnTo>
                  <a:pt x="47150" y="17273"/>
                </a:lnTo>
                <a:lnTo>
                  <a:pt x="46281" y="6566"/>
                </a:lnTo>
                <a:lnTo>
                  <a:pt x="39517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610195" y="1316087"/>
            <a:ext cx="27940" cy="23495"/>
          </a:xfrm>
          <a:custGeom>
            <a:avLst/>
            <a:gdLst/>
            <a:ahLst/>
            <a:cxnLst/>
            <a:rect l="l" t="t" r="r" b="b"/>
            <a:pathLst>
              <a:path w="27940" h="23494">
                <a:moveTo>
                  <a:pt x="13557" y="0"/>
                </a:moveTo>
                <a:lnTo>
                  <a:pt x="7221" y="1692"/>
                </a:lnTo>
                <a:lnTo>
                  <a:pt x="2288" y="5625"/>
                </a:lnTo>
                <a:lnTo>
                  <a:pt x="0" y="11488"/>
                </a:lnTo>
                <a:lnTo>
                  <a:pt x="5744" y="23463"/>
                </a:lnTo>
                <a:lnTo>
                  <a:pt x="18808" y="20647"/>
                </a:lnTo>
                <a:lnTo>
                  <a:pt x="27482" y="10594"/>
                </a:lnTo>
                <a:lnTo>
                  <a:pt x="20053" y="859"/>
                </a:lnTo>
                <a:lnTo>
                  <a:pt x="13557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017424" y="1351921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5">
                <a:moveTo>
                  <a:pt x="16284" y="0"/>
                </a:moveTo>
                <a:lnTo>
                  <a:pt x="4959" y="1241"/>
                </a:lnTo>
                <a:lnTo>
                  <a:pt x="0" y="9704"/>
                </a:lnTo>
                <a:lnTo>
                  <a:pt x="2036" y="19436"/>
                </a:lnTo>
                <a:lnTo>
                  <a:pt x="11699" y="24485"/>
                </a:lnTo>
                <a:lnTo>
                  <a:pt x="20426" y="21633"/>
                </a:lnTo>
                <a:lnTo>
                  <a:pt x="25007" y="14295"/>
                </a:lnTo>
                <a:lnTo>
                  <a:pt x="24081" y="5931"/>
                </a:lnTo>
                <a:lnTo>
                  <a:pt x="16284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907810" y="1422384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40">
                <a:moveTo>
                  <a:pt x="17129" y="0"/>
                </a:moveTo>
                <a:lnTo>
                  <a:pt x="5243" y="1645"/>
                </a:lnTo>
                <a:lnTo>
                  <a:pt x="0" y="11036"/>
                </a:lnTo>
                <a:lnTo>
                  <a:pt x="1380" y="21884"/>
                </a:lnTo>
                <a:lnTo>
                  <a:pt x="9369" y="27901"/>
                </a:lnTo>
                <a:lnTo>
                  <a:pt x="17991" y="24885"/>
                </a:lnTo>
                <a:lnTo>
                  <a:pt x="24226" y="16389"/>
                </a:lnTo>
                <a:lnTo>
                  <a:pt x="24973" y="6674"/>
                </a:lnTo>
                <a:lnTo>
                  <a:pt x="1712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743766" y="1415688"/>
            <a:ext cx="28575" cy="24765"/>
          </a:xfrm>
          <a:custGeom>
            <a:avLst/>
            <a:gdLst/>
            <a:ahLst/>
            <a:cxnLst/>
            <a:rect l="l" t="t" r="r" b="b"/>
            <a:pathLst>
              <a:path w="28575" h="24765">
                <a:moveTo>
                  <a:pt x="18864" y="0"/>
                </a:moveTo>
                <a:lnTo>
                  <a:pt x="10889" y="52"/>
                </a:lnTo>
                <a:lnTo>
                  <a:pt x="3921" y="3744"/>
                </a:lnTo>
                <a:lnTo>
                  <a:pt x="0" y="10292"/>
                </a:lnTo>
                <a:lnTo>
                  <a:pt x="1161" y="18910"/>
                </a:lnTo>
                <a:lnTo>
                  <a:pt x="11156" y="24558"/>
                </a:lnTo>
                <a:lnTo>
                  <a:pt x="22947" y="18794"/>
                </a:lnTo>
                <a:lnTo>
                  <a:pt x="28271" y="8360"/>
                </a:lnTo>
                <a:lnTo>
                  <a:pt x="18864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24646" y="1915543"/>
            <a:ext cx="4999990" cy="6392545"/>
          </a:xfrm>
          <a:custGeom>
            <a:avLst/>
            <a:gdLst/>
            <a:ahLst/>
            <a:cxnLst/>
            <a:rect l="l" t="t" r="r" b="b"/>
            <a:pathLst>
              <a:path w="4999990" h="6392545">
                <a:moveTo>
                  <a:pt x="475056" y="0"/>
                </a:moveTo>
                <a:lnTo>
                  <a:pt x="0" y="6036170"/>
                </a:lnTo>
                <a:lnTo>
                  <a:pt x="4524540" y="6392252"/>
                </a:lnTo>
                <a:lnTo>
                  <a:pt x="4962926" y="822020"/>
                </a:lnTo>
                <a:lnTo>
                  <a:pt x="4602302" y="822020"/>
                </a:lnTo>
                <a:lnTo>
                  <a:pt x="4555687" y="810691"/>
                </a:lnTo>
                <a:lnTo>
                  <a:pt x="4516352" y="786261"/>
                </a:lnTo>
                <a:lnTo>
                  <a:pt x="4510328" y="779208"/>
                </a:lnTo>
                <a:lnTo>
                  <a:pt x="4058335" y="779208"/>
                </a:lnTo>
                <a:lnTo>
                  <a:pt x="4011727" y="767879"/>
                </a:lnTo>
                <a:lnTo>
                  <a:pt x="3972395" y="743449"/>
                </a:lnTo>
                <a:lnTo>
                  <a:pt x="3966372" y="736396"/>
                </a:lnTo>
                <a:lnTo>
                  <a:pt x="3514382" y="736396"/>
                </a:lnTo>
                <a:lnTo>
                  <a:pt x="3467767" y="725067"/>
                </a:lnTo>
                <a:lnTo>
                  <a:pt x="3428432" y="700637"/>
                </a:lnTo>
                <a:lnTo>
                  <a:pt x="3422408" y="693585"/>
                </a:lnTo>
                <a:lnTo>
                  <a:pt x="2970415" y="693585"/>
                </a:lnTo>
                <a:lnTo>
                  <a:pt x="2923805" y="682256"/>
                </a:lnTo>
                <a:lnTo>
                  <a:pt x="2884472" y="657826"/>
                </a:lnTo>
                <a:lnTo>
                  <a:pt x="2878458" y="650786"/>
                </a:lnTo>
                <a:lnTo>
                  <a:pt x="2426461" y="650786"/>
                </a:lnTo>
                <a:lnTo>
                  <a:pt x="2379847" y="639450"/>
                </a:lnTo>
                <a:lnTo>
                  <a:pt x="2340512" y="615017"/>
                </a:lnTo>
                <a:lnTo>
                  <a:pt x="2334496" y="607974"/>
                </a:lnTo>
                <a:lnTo>
                  <a:pt x="1882495" y="607974"/>
                </a:lnTo>
                <a:lnTo>
                  <a:pt x="1835886" y="596639"/>
                </a:lnTo>
                <a:lnTo>
                  <a:pt x="1796555" y="572205"/>
                </a:lnTo>
                <a:lnTo>
                  <a:pt x="1790540" y="565162"/>
                </a:lnTo>
                <a:lnTo>
                  <a:pt x="1338541" y="565162"/>
                </a:lnTo>
                <a:lnTo>
                  <a:pt x="1291927" y="553832"/>
                </a:lnTo>
                <a:lnTo>
                  <a:pt x="1252591" y="529399"/>
                </a:lnTo>
                <a:lnTo>
                  <a:pt x="1246572" y="522350"/>
                </a:lnTo>
                <a:lnTo>
                  <a:pt x="794575" y="522350"/>
                </a:lnTo>
                <a:lnTo>
                  <a:pt x="747965" y="511021"/>
                </a:lnTo>
                <a:lnTo>
                  <a:pt x="708631" y="486591"/>
                </a:lnTo>
                <a:lnTo>
                  <a:pt x="678842" y="451712"/>
                </a:lnTo>
                <a:lnTo>
                  <a:pt x="660866" y="409039"/>
                </a:lnTo>
                <a:lnTo>
                  <a:pt x="656970" y="361226"/>
                </a:lnTo>
                <a:lnTo>
                  <a:pt x="668300" y="314617"/>
                </a:lnTo>
                <a:lnTo>
                  <a:pt x="692729" y="275286"/>
                </a:lnTo>
                <a:lnTo>
                  <a:pt x="727606" y="245498"/>
                </a:lnTo>
                <a:lnTo>
                  <a:pt x="770275" y="227521"/>
                </a:lnTo>
                <a:lnTo>
                  <a:pt x="818083" y="223621"/>
                </a:lnTo>
                <a:lnTo>
                  <a:pt x="3316489" y="223621"/>
                </a:lnTo>
                <a:lnTo>
                  <a:pt x="475056" y="0"/>
                </a:lnTo>
                <a:close/>
              </a:path>
              <a:path w="4999990" h="6392545">
                <a:moveTo>
                  <a:pt x="4986436" y="523290"/>
                </a:moveTo>
                <a:lnTo>
                  <a:pt x="4625809" y="523290"/>
                </a:lnTo>
                <a:lnTo>
                  <a:pt x="4672424" y="534619"/>
                </a:lnTo>
                <a:lnTo>
                  <a:pt x="4711759" y="559050"/>
                </a:lnTo>
                <a:lnTo>
                  <a:pt x="4741546" y="593929"/>
                </a:lnTo>
                <a:lnTo>
                  <a:pt x="4759520" y="636602"/>
                </a:lnTo>
                <a:lnTo>
                  <a:pt x="4763238" y="682256"/>
                </a:lnTo>
                <a:lnTo>
                  <a:pt x="4763337" y="684732"/>
                </a:lnTo>
                <a:lnTo>
                  <a:pt x="4752085" y="731024"/>
                </a:lnTo>
                <a:lnTo>
                  <a:pt x="4727655" y="770355"/>
                </a:lnTo>
                <a:lnTo>
                  <a:pt x="4692778" y="800143"/>
                </a:lnTo>
                <a:lnTo>
                  <a:pt x="4650109" y="818120"/>
                </a:lnTo>
                <a:lnTo>
                  <a:pt x="4602302" y="822020"/>
                </a:lnTo>
                <a:lnTo>
                  <a:pt x="4962926" y="822020"/>
                </a:lnTo>
                <a:lnTo>
                  <a:pt x="4986436" y="523290"/>
                </a:lnTo>
                <a:close/>
              </a:path>
              <a:path w="4999990" h="6392545">
                <a:moveTo>
                  <a:pt x="4989806" y="480479"/>
                </a:moveTo>
                <a:lnTo>
                  <a:pt x="4081843" y="480479"/>
                </a:lnTo>
                <a:lnTo>
                  <a:pt x="4128458" y="491808"/>
                </a:lnTo>
                <a:lnTo>
                  <a:pt x="4167793" y="516238"/>
                </a:lnTo>
                <a:lnTo>
                  <a:pt x="4197582" y="551117"/>
                </a:lnTo>
                <a:lnTo>
                  <a:pt x="4215560" y="593790"/>
                </a:lnTo>
                <a:lnTo>
                  <a:pt x="4219285" y="639450"/>
                </a:lnTo>
                <a:lnTo>
                  <a:pt x="4219381" y="641929"/>
                </a:lnTo>
                <a:lnTo>
                  <a:pt x="4208131" y="688213"/>
                </a:lnTo>
                <a:lnTo>
                  <a:pt x="4183700" y="727547"/>
                </a:lnTo>
                <a:lnTo>
                  <a:pt x="4148822" y="757336"/>
                </a:lnTo>
                <a:lnTo>
                  <a:pt x="4106149" y="775313"/>
                </a:lnTo>
                <a:lnTo>
                  <a:pt x="4058335" y="779208"/>
                </a:lnTo>
                <a:lnTo>
                  <a:pt x="4510328" y="779208"/>
                </a:lnTo>
                <a:lnTo>
                  <a:pt x="4486562" y="751384"/>
                </a:lnTo>
                <a:lnTo>
                  <a:pt x="4468585" y="708715"/>
                </a:lnTo>
                <a:lnTo>
                  <a:pt x="4464684" y="660908"/>
                </a:lnTo>
                <a:lnTo>
                  <a:pt x="4476015" y="614293"/>
                </a:lnTo>
                <a:lnTo>
                  <a:pt x="4500448" y="574958"/>
                </a:lnTo>
                <a:lnTo>
                  <a:pt x="4535328" y="545168"/>
                </a:lnTo>
                <a:lnTo>
                  <a:pt x="4578001" y="527191"/>
                </a:lnTo>
                <a:lnTo>
                  <a:pt x="4625809" y="523290"/>
                </a:lnTo>
                <a:lnTo>
                  <a:pt x="4986436" y="523290"/>
                </a:lnTo>
                <a:lnTo>
                  <a:pt x="4989806" y="480479"/>
                </a:lnTo>
                <a:close/>
              </a:path>
              <a:path w="4999990" h="6392545">
                <a:moveTo>
                  <a:pt x="4993175" y="437667"/>
                </a:moveTo>
                <a:lnTo>
                  <a:pt x="3537889" y="437667"/>
                </a:lnTo>
                <a:lnTo>
                  <a:pt x="3584499" y="448996"/>
                </a:lnTo>
                <a:lnTo>
                  <a:pt x="3623833" y="473427"/>
                </a:lnTo>
                <a:lnTo>
                  <a:pt x="3653622" y="508305"/>
                </a:lnTo>
                <a:lnTo>
                  <a:pt x="3671599" y="550978"/>
                </a:lnTo>
                <a:lnTo>
                  <a:pt x="3675318" y="596639"/>
                </a:lnTo>
                <a:lnTo>
                  <a:pt x="3675416" y="599113"/>
                </a:lnTo>
                <a:lnTo>
                  <a:pt x="3664165" y="645400"/>
                </a:lnTo>
                <a:lnTo>
                  <a:pt x="3639735" y="684732"/>
                </a:lnTo>
                <a:lnTo>
                  <a:pt x="3604858" y="714519"/>
                </a:lnTo>
                <a:lnTo>
                  <a:pt x="3562189" y="732496"/>
                </a:lnTo>
                <a:lnTo>
                  <a:pt x="3514382" y="736396"/>
                </a:lnTo>
                <a:lnTo>
                  <a:pt x="3966372" y="736396"/>
                </a:lnTo>
                <a:lnTo>
                  <a:pt x="3942608" y="708572"/>
                </a:lnTo>
                <a:lnTo>
                  <a:pt x="3924631" y="665903"/>
                </a:lnTo>
                <a:lnTo>
                  <a:pt x="3920731" y="618096"/>
                </a:lnTo>
                <a:lnTo>
                  <a:pt x="3932060" y="571481"/>
                </a:lnTo>
                <a:lnTo>
                  <a:pt x="3956490" y="532146"/>
                </a:lnTo>
                <a:lnTo>
                  <a:pt x="3991366" y="502357"/>
                </a:lnTo>
                <a:lnTo>
                  <a:pt x="4034036" y="484379"/>
                </a:lnTo>
                <a:lnTo>
                  <a:pt x="4081843" y="480479"/>
                </a:lnTo>
                <a:lnTo>
                  <a:pt x="4989806" y="480479"/>
                </a:lnTo>
                <a:lnTo>
                  <a:pt x="4993175" y="437667"/>
                </a:lnTo>
                <a:close/>
              </a:path>
              <a:path w="4999990" h="6392545">
                <a:moveTo>
                  <a:pt x="4996544" y="394855"/>
                </a:moveTo>
                <a:lnTo>
                  <a:pt x="2993936" y="394855"/>
                </a:lnTo>
                <a:lnTo>
                  <a:pt x="3040544" y="406190"/>
                </a:lnTo>
                <a:lnTo>
                  <a:pt x="3079876" y="430624"/>
                </a:lnTo>
                <a:lnTo>
                  <a:pt x="3109663" y="465503"/>
                </a:lnTo>
                <a:lnTo>
                  <a:pt x="3127640" y="508173"/>
                </a:lnTo>
                <a:lnTo>
                  <a:pt x="3131365" y="553832"/>
                </a:lnTo>
                <a:lnTo>
                  <a:pt x="3131461" y="556307"/>
                </a:lnTo>
                <a:lnTo>
                  <a:pt x="3120211" y="602595"/>
                </a:lnTo>
                <a:lnTo>
                  <a:pt x="3095780" y="641929"/>
                </a:lnTo>
                <a:lnTo>
                  <a:pt x="3060902" y="671717"/>
                </a:lnTo>
                <a:lnTo>
                  <a:pt x="3018229" y="689691"/>
                </a:lnTo>
                <a:lnTo>
                  <a:pt x="2970415" y="693585"/>
                </a:lnTo>
                <a:lnTo>
                  <a:pt x="3422408" y="693585"/>
                </a:lnTo>
                <a:lnTo>
                  <a:pt x="3398642" y="665761"/>
                </a:lnTo>
                <a:lnTo>
                  <a:pt x="3380665" y="623092"/>
                </a:lnTo>
                <a:lnTo>
                  <a:pt x="3376764" y="575284"/>
                </a:lnTo>
                <a:lnTo>
                  <a:pt x="3388094" y="528669"/>
                </a:lnTo>
                <a:lnTo>
                  <a:pt x="3412524" y="489334"/>
                </a:lnTo>
                <a:lnTo>
                  <a:pt x="3447403" y="459545"/>
                </a:lnTo>
                <a:lnTo>
                  <a:pt x="3490076" y="441567"/>
                </a:lnTo>
                <a:lnTo>
                  <a:pt x="3537889" y="437667"/>
                </a:lnTo>
                <a:lnTo>
                  <a:pt x="4993175" y="437667"/>
                </a:lnTo>
                <a:lnTo>
                  <a:pt x="4996544" y="394855"/>
                </a:lnTo>
                <a:close/>
              </a:path>
              <a:path w="4999990" h="6392545">
                <a:moveTo>
                  <a:pt x="4948441" y="352056"/>
                </a:moveTo>
                <a:lnTo>
                  <a:pt x="2449969" y="352056"/>
                </a:lnTo>
                <a:lnTo>
                  <a:pt x="2496579" y="363384"/>
                </a:lnTo>
                <a:lnTo>
                  <a:pt x="2535913" y="387811"/>
                </a:lnTo>
                <a:lnTo>
                  <a:pt x="2565702" y="422686"/>
                </a:lnTo>
                <a:lnTo>
                  <a:pt x="2583678" y="465356"/>
                </a:lnTo>
                <a:lnTo>
                  <a:pt x="2587399" y="511021"/>
                </a:lnTo>
                <a:lnTo>
                  <a:pt x="2587494" y="513495"/>
                </a:lnTo>
                <a:lnTo>
                  <a:pt x="2576245" y="559778"/>
                </a:lnTo>
                <a:lnTo>
                  <a:pt x="2551815" y="599113"/>
                </a:lnTo>
                <a:lnTo>
                  <a:pt x="2516938" y="628904"/>
                </a:lnTo>
                <a:lnTo>
                  <a:pt x="2474269" y="646884"/>
                </a:lnTo>
                <a:lnTo>
                  <a:pt x="2426461" y="650786"/>
                </a:lnTo>
                <a:lnTo>
                  <a:pt x="2878458" y="650786"/>
                </a:lnTo>
                <a:lnTo>
                  <a:pt x="2854682" y="622949"/>
                </a:lnTo>
                <a:lnTo>
                  <a:pt x="2836706" y="580280"/>
                </a:lnTo>
                <a:lnTo>
                  <a:pt x="2832811" y="532472"/>
                </a:lnTo>
                <a:lnTo>
                  <a:pt x="2844140" y="485858"/>
                </a:lnTo>
                <a:lnTo>
                  <a:pt x="2868570" y="446522"/>
                </a:lnTo>
                <a:lnTo>
                  <a:pt x="2903449" y="416733"/>
                </a:lnTo>
                <a:lnTo>
                  <a:pt x="2946122" y="398755"/>
                </a:lnTo>
                <a:lnTo>
                  <a:pt x="2993936" y="394855"/>
                </a:lnTo>
                <a:lnTo>
                  <a:pt x="4996544" y="394855"/>
                </a:lnTo>
                <a:lnTo>
                  <a:pt x="4999596" y="356082"/>
                </a:lnTo>
                <a:lnTo>
                  <a:pt x="4948441" y="352056"/>
                </a:lnTo>
                <a:close/>
              </a:path>
              <a:path w="4999990" h="6392545">
                <a:moveTo>
                  <a:pt x="4404296" y="309232"/>
                </a:moveTo>
                <a:lnTo>
                  <a:pt x="1906003" y="309232"/>
                </a:lnTo>
                <a:lnTo>
                  <a:pt x="1952618" y="320567"/>
                </a:lnTo>
                <a:lnTo>
                  <a:pt x="1991953" y="345001"/>
                </a:lnTo>
                <a:lnTo>
                  <a:pt x="2021742" y="379879"/>
                </a:lnTo>
                <a:lnTo>
                  <a:pt x="2039720" y="422549"/>
                </a:lnTo>
                <a:lnTo>
                  <a:pt x="2043620" y="470357"/>
                </a:lnTo>
                <a:lnTo>
                  <a:pt x="2032291" y="516972"/>
                </a:lnTo>
                <a:lnTo>
                  <a:pt x="2007860" y="556307"/>
                </a:lnTo>
                <a:lnTo>
                  <a:pt x="1972982" y="586096"/>
                </a:lnTo>
                <a:lnTo>
                  <a:pt x="1930309" y="604074"/>
                </a:lnTo>
                <a:lnTo>
                  <a:pt x="1882495" y="607974"/>
                </a:lnTo>
                <a:lnTo>
                  <a:pt x="2334496" y="607974"/>
                </a:lnTo>
                <a:lnTo>
                  <a:pt x="2310722" y="580138"/>
                </a:lnTo>
                <a:lnTo>
                  <a:pt x="2292745" y="537468"/>
                </a:lnTo>
                <a:lnTo>
                  <a:pt x="2288844" y="489661"/>
                </a:lnTo>
                <a:lnTo>
                  <a:pt x="2300173" y="443046"/>
                </a:lnTo>
                <a:lnTo>
                  <a:pt x="2324604" y="403712"/>
                </a:lnTo>
                <a:lnTo>
                  <a:pt x="2359483" y="373924"/>
                </a:lnTo>
                <a:lnTo>
                  <a:pt x="2402156" y="355950"/>
                </a:lnTo>
                <a:lnTo>
                  <a:pt x="2449969" y="352056"/>
                </a:lnTo>
                <a:lnTo>
                  <a:pt x="4948441" y="352056"/>
                </a:lnTo>
                <a:lnTo>
                  <a:pt x="4404296" y="309232"/>
                </a:lnTo>
                <a:close/>
              </a:path>
              <a:path w="4999990" h="6392545">
                <a:moveTo>
                  <a:pt x="3860473" y="266433"/>
                </a:moveTo>
                <a:lnTo>
                  <a:pt x="1362049" y="266433"/>
                </a:lnTo>
                <a:lnTo>
                  <a:pt x="1408659" y="277762"/>
                </a:lnTo>
                <a:lnTo>
                  <a:pt x="1447993" y="302192"/>
                </a:lnTo>
                <a:lnTo>
                  <a:pt x="1477782" y="337068"/>
                </a:lnTo>
                <a:lnTo>
                  <a:pt x="1495758" y="379738"/>
                </a:lnTo>
                <a:lnTo>
                  <a:pt x="1499654" y="427545"/>
                </a:lnTo>
                <a:lnTo>
                  <a:pt x="1488325" y="474160"/>
                </a:lnTo>
                <a:lnTo>
                  <a:pt x="1463895" y="513495"/>
                </a:lnTo>
                <a:lnTo>
                  <a:pt x="1429018" y="543284"/>
                </a:lnTo>
                <a:lnTo>
                  <a:pt x="1386349" y="561262"/>
                </a:lnTo>
                <a:lnTo>
                  <a:pt x="1338541" y="565162"/>
                </a:lnTo>
                <a:lnTo>
                  <a:pt x="1790540" y="565162"/>
                </a:lnTo>
                <a:lnTo>
                  <a:pt x="1766768" y="537326"/>
                </a:lnTo>
                <a:lnTo>
                  <a:pt x="1748791" y="494657"/>
                </a:lnTo>
                <a:lnTo>
                  <a:pt x="1744891" y="446849"/>
                </a:lnTo>
                <a:lnTo>
                  <a:pt x="1756220" y="400234"/>
                </a:lnTo>
                <a:lnTo>
                  <a:pt x="1780650" y="360899"/>
                </a:lnTo>
                <a:lnTo>
                  <a:pt x="1815526" y="331110"/>
                </a:lnTo>
                <a:lnTo>
                  <a:pt x="1858195" y="313132"/>
                </a:lnTo>
                <a:lnTo>
                  <a:pt x="1906003" y="309232"/>
                </a:lnTo>
                <a:lnTo>
                  <a:pt x="4404296" y="309232"/>
                </a:lnTo>
                <a:lnTo>
                  <a:pt x="3860473" y="266433"/>
                </a:lnTo>
                <a:close/>
              </a:path>
              <a:path w="4999990" h="6392545">
                <a:moveTo>
                  <a:pt x="3316489" y="223621"/>
                </a:moveTo>
                <a:lnTo>
                  <a:pt x="818083" y="223621"/>
                </a:lnTo>
                <a:lnTo>
                  <a:pt x="864698" y="234950"/>
                </a:lnTo>
                <a:lnTo>
                  <a:pt x="904033" y="259380"/>
                </a:lnTo>
                <a:lnTo>
                  <a:pt x="933822" y="294257"/>
                </a:lnTo>
                <a:lnTo>
                  <a:pt x="951800" y="336926"/>
                </a:lnTo>
                <a:lnTo>
                  <a:pt x="955700" y="384733"/>
                </a:lnTo>
                <a:lnTo>
                  <a:pt x="944371" y="431348"/>
                </a:lnTo>
                <a:lnTo>
                  <a:pt x="919940" y="470683"/>
                </a:lnTo>
                <a:lnTo>
                  <a:pt x="885062" y="500473"/>
                </a:lnTo>
                <a:lnTo>
                  <a:pt x="842389" y="518450"/>
                </a:lnTo>
                <a:lnTo>
                  <a:pt x="794575" y="522350"/>
                </a:lnTo>
                <a:lnTo>
                  <a:pt x="1246572" y="522350"/>
                </a:lnTo>
                <a:lnTo>
                  <a:pt x="1222802" y="494518"/>
                </a:lnTo>
                <a:lnTo>
                  <a:pt x="1204824" y="451846"/>
                </a:lnTo>
                <a:lnTo>
                  <a:pt x="1200924" y="404037"/>
                </a:lnTo>
                <a:lnTo>
                  <a:pt x="1212253" y="357423"/>
                </a:lnTo>
                <a:lnTo>
                  <a:pt x="1236684" y="318088"/>
                </a:lnTo>
                <a:lnTo>
                  <a:pt x="1271563" y="288301"/>
                </a:lnTo>
                <a:lnTo>
                  <a:pt x="1314235" y="270327"/>
                </a:lnTo>
                <a:lnTo>
                  <a:pt x="1362049" y="266433"/>
                </a:lnTo>
                <a:lnTo>
                  <a:pt x="3860473" y="266433"/>
                </a:lnTo>
                <a:lnTo>
                  <a:pt x="3316489" y="2236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682512" y="3535953"/>
            <a:ext cx="4106545" cy="323215"/>
          </a:xfrm>
          <a:custGeom>
            <a:avLst/>
            <a:gdLst/>
            <a:ahLst/>
            <a:cxnLst/>
            <a:rect l="l" t="t" r="r" b="b"/>
            <a:pathLst>
              <a:path w="4106544" h="323214">
                <a:moveTo>
                  <a:pt x="0" y="0"/>
                </a:moveTo>
                <a:lnTo>
                  <a:pt x="4106456" y="323189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644381" y="4020456"/>
            <a:ext cx="4106545" cy="323215"/>
          </a:xfrm>
          <a:custGeom>
            <a:avLst/>
            <a:gdLst/>
            <a:ahLst/>
            <a:cxnLst/>
            <a:rect l="l" t="t" r="r" b="b"/>
            <a:pathLst>
              <a:path w="4106544" h="323214">
                <a:moveTo>
                  <a:pt x="0" y="0"/>
                </a:moveTo>
                <a:lnTo>
                  <a:pt x="4106456" y="323189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606250" y="4504957"/>
            <a:ext cx="4106545" cy="323215"/>
          </a:xfrm>
          <a:custGeom>
            <a:avLst/>
            <a:gdLst/>
            <a:ahLst/>
            <a:cxnLst/>
            <a:rect l="l" t="t" r="r" b="b"/>
            <a:pathLst>
              <a:path w="4106544" h="323214">
                <a:moveTo>
                  <a:pt x="0" y="0"/>
                </a:moveTo>
                <a:lnTo>
                  <a:pt x="4106456" y="323189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566965" y="5004126"/>
            <a:ext cx="4106545" cy="323215"/>
          </a:xfrm>
          <a:custGeom>
            <a:avLst/>
            <a:gdLst/>
            <a:ahLst/>
            <a:cxnLst/>
            <a:rect l="l" t="t" r="r" b="b"/>
            <a:pathLst>
              <a:path w="4106544" h="323214">
                <a:moveTo>
                  <a:pt x="0" y="0"/>
                </a:moveTo>
                <a:lnTo>
                  <a:pt x="4106456" y="323189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527681" y="5503296"/>
            <a:ext cx="4106545" cy="323215"/>
          </a:xfrm>
          <a:custGeom>
            <a:avLst/>
            <a:gdLst/>
            <a:ahLst/>
            <a:cxnLst/>
            <a:rect l="l" t="t" r="r" b="b"/>
            <a:pathLst>
              <a:path w="4106544" h="323214">
                <a:moveTo>
                  <a:pt x="0" y="0"/>
                </a:moveTo>
                <a:lnTo>
                  <a:pt x="4106456" y="323189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488394" y="6002463"/>
            <a:ext cx="4106545" cy="323215"/>
          </a:xfrm>
          <a:custGeom>
            <a:avLst/>
            <a:gdLst/>
            <a:ahLst/>
            <a:cxnLst/>
            <a:rect l="l" t="t" r="r" b="b"/>
            <a:pathLst>
              <a:path w="4106544" h="323214">
                <a:moveTo>
                  <a:pt x="0" y="0"/>
                </a:moveTo>
                <a:lnTo>
                  <a:pt x="4106456" y="323189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449110" y="6501632"/>
            <a:ext cx="4106545" cy="323215"/>
          </a:xfrm>
          <a:custGeom>
            <a:avLst/>
            <a:gdLst/>
            <a:ahLst/>
            <a:cxnLst/>
            <a:rect l="l" t="t" r="r" b="b"/>
            <a:pathLst>
              <a:path w="4106544" h="323215">
                <a:moveTo>
                  <a:pt x="0" y="0"/>
                </a:moveTo>
                <a:lnTo>
                  <a:pt x="4106456" y="323189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409824" y="7000802"/>
            <a:ext cx="4106545" cy="323215"/>
          </a:xfrm>
          <a:custGeom>
            <a:avLst/>
            <a:gdLst/>
            <a:ahLst/>
            <a:cxnLst/>
            <a:rect l="l" t="t" r="r" b="b"/>
            <a:pathLst>
              <a:path w="4106544" h="323215">
                <a:moveTo>
                  <a:pt x="0" y="0"/>
                </a:moveTo>
                <a:lnTo>
                  <a:pt x="4106456" y="323189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370537" y="7499970"/>
            <a:ext cx="4106545" cy="323215"/>
          </a:xfrm>
          <a:custGeom>
            <a:avLst/>
            <a:gdLst/>
            <a:ahLst/>
            <a:cxnLst/>
            <a:rect l="l" t="t" r="r" b="b"/>
            <a:pathLst>
              <a:path w="4106544" h="323215">
                <a:moveTo>
                  <a:pt x="0" y="0"/>
                </a:moveTo>
                <a:lnTo>
                  <a:pt x="4106456" y="323189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894841" y="2785677"/>
            <a:ext cx="1167599" cy="599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21596" y="6800549"/>
            <a:ext cx="302895" cy="287655"/>
          </a:xfrm>
          <a:custGeom>
            <a:avLst/>
            <a:gdLst/>
            <a:ahLst/>
            <a:cxnLst/>
            <a:rect l="l" t="t" r="r" b="b"/>
            <a:pathLst>
              <a:path w="302895" h="287654">
                <a:moveTo>
                  <a:pt x="188211" y="196646"/>
                </a:moveTo>
                <a:lnTo>
                  <a:pt x="150950" y="196646"/>
                </a:lnTo>
                <a:lnTo>
                  <a:pt x="152639" y="206400"/>
                </a:lnTo>
                <a:lnTo>
                  <a:pt x="153439" y="210286"/>
                </a:lnTo>
                <a:lnTo>
                  <a:pt x="155618" y="228158"/>
                </a:lnTo>
                <a:lnTo>
                  <a:pt x="172235" y="278612"/>
                </a:lnTo>
                <a:lnTo>
                  <a:pt x="196641" y="287399"/>
                </a:lnTo>
                <a:lnTo>
                  <a:pt x="208989" y="284422"/>
                </a:lnTo>
                <a:lnTo>
                  <a:pt x="216837" y="274688"/>
                </a:lnTo>
                <a:lnTo>
                  <a:pt x="218132" y="255589"/>
                </a:lnTo>
                <a:lnTo>
                  <a:pt x="212164" y="235824"/>
                </a:lnTo>
                <a:lnTo>
                  <a:pt x="202014" y="217200"/>
                </a:lnTo>
                <a:lnTo>
                  <a:pt x="190764" y="201523"/>
                </a:lnTo>
                <a:lnTo>
                  <a:pt x="188211" y="196646"/>
                </a:lnTo>
                <a:close/>
              </a:path>
              <a:path w="302895" h="287654">
                <a:moveTo>
                  <a:pt x="143798" y="164452"/>
                </a:moveTo>
                <a:lnTo>
                  <a:pt x="118780" y="164452"/>
                </a:lnTo>
                <a:lnTo>
                  <a:pt x="120139" y="171919"/>
                </a:lnTo>
                <a:lnTo>
                  <a:pt x="116850" y="179237"/>
                </a:lnTo>
                <a:lnTo>
                  <a:pt x="107509" y="186732"/>
                </a:lnTo>
                <a:lnTo>
                  <a:pt x="96711" y="193520"/>
                </a:lnTo>
                <a:lnTo>
                  <a:pt x="89018" y="198748"/>
                </a:lnTo>
                <a:lnTo>
                  <a:pt x="64100" y="230674"/>
                </a:lnTo>
                <a:lnTo>
                  <a:pt x="58297" y="252335"/>
                </a:lnTo>
                <a:lnTo>
                  <a:pt x="58849" y="261624"/>
                </a:lnTo>
                <a:lnTo>
                  <a:pt x="61507" y="269816"/>
                </a:lnTo>
                <a:lnTo>
                  <a:pt x="66583" y="275475"/>
                </a:lnTo>
                <a:lnTo>
                  <a:pt x="74040" y="278295"/>
                </a:lnTo>
                <a:lnTo>
                  <a:pt x="82781" y="279117"/>
                </a:lnTo>
                <a:lnTo>
                  <a:pt x="91595" y="278258"/>
                </a:lnTo>
                <a:lnTo>
                  <a:pt x="126996" y="245796"/>
                </a:lnTo>
                <a:lnTo>
                  <a:pt x="135748" y="214676"/>
                </a:lnTo>
                <a:lnTo>
                  <a:pt x="139155" y="205723"/>
                </a:lnTo>
                <a:lnTo>
                  <a:pt x="144968" y="199720"/>
                </a:lnTo>
                <a:lnTo>
                  <a:pt x="150950" y="196646"/>
                </a:lnTo>
                <a:lnTo>
                  <a:pt x="188211" y="196646"/>
                </a:lnTo>
                <a:lnTo>
                  <a:pt x="188144" y="196519"/>
                </a:lnTo>
                <a:lnTo>
                  <a:pt x="187254" y="190928"/>
                </a:lnTo>
                <a:lnTo>
                  <a:pt x="189233" y="187143"/>
                </a:lnTo>
                <a:lnTo>
                  <a:pt x="298744" y="187143"/>
                </a:lnTo>
                <a:lnTo>
                  <a:pt x="293546" y="178324"/>
                </a:lnTo>
                <a:lnTo>
                  <a:pt x="288643" y="173507"/>
                </a:lnTo>
                <a:lnTo>
                  <a:pt x="163180" y="173507"/>
                </a:lnTo>
                <a:lnTo>
                  <a:pt x="155321" y="172576"/>
                </a:lnTo>
                <a:lnTo>
                  <a:pt x="148311" y="168897"/>
                </a:lnTo>
                <a:lnTo>
                  <a:pt x="143798" y="164452"/>
                </a:lnTo>
                <a:close/>
              </a:path>
              <a:path w="302895" h="287654">
                <a:moveTo>
                  <a:pt x="298744" y="187143"/>
                </a:moveTo>
                <a:lnTo>
                  <a:pt x="189233" y="187143"/>
                </a:lnTo>
                <a:lnTo>
                  <a:pt x="195222" y="187553"/>
                </a:lnTo>
                <a:lnTo>
                  <a:pt x="202418" y="192118"/>
                </a:lnTo>
                <a:lnTo>
                  <a:pt x="209044" y="198748"/>
                </a:lnTo>
                <a:lnTo>
                  <a:pt x="215401" y="205873"/>
                </a:lnTo>
                <a:lnTo>
                  <a:pt x="221790" y="211924"/>
                </a:lnTo>
                <a:lnTo>
                  <a:pt x="259090" y="228523"/>
                </a:lnTo>
                <a:lnTo>
                  <a:pt x="272168" y="228721"/>
                </a:lnTo>
                <a:lnTo>
                  <a:pt x="284649" y="226201"/>
                </a:lnTo>
                <a:lnTo>
                  <a:pt x="294719" y="221321"/>
                </a:lnTo>
                <a:lnTo>
                  <a:pt x="300568" y="214439"/>
                </a:lnTo>
                <a:lnTo>
                  <a:pt x="302679" y="201129"/>
                </a:lnTo>
                <a:lnTo>
                  <a:pt x="299641" y="188664"/>
                </a:lnTo>
                <a:lnTo>
                  <a:pt x="298744" y="187143"/>
                </a:lnTo>
                <a:close/>
              </a:path>
              <a:path w="302895" h="287654">
                <a:moveTo>
                  <a:pt x="49727" y="115454"/>
                </a:moveTo>
                <a:lnTo>
                  <a:pt x="34370" y="117051"/>
                </a:lnTo>
                <a:lnTo>
                  <a:pt x="20156" y="121984"/>
                </a:lnTo>
                <a:lnTo>
                  <a:pt x="8671" y="131483"/>
                </a:lnTo>
                <a:lnTo>
                  <a:pt x="0" y="153657"/>
                </a:lnTo>
                <a:lnTo>
                  <a:pt x="7590" y="171365"/>
                </a:lnTo>
                <a:lnTo>
                  <a:pt x="25504" y="183023"/>
                </a:lnTo>
                <a:lnTo>
                  <a:pt x="47800" y="187045"/>
                </a:lnTo>
                <a:lnTo>
                  <a:pt x="62471" y="185470"/>
                </a:lnTo>
                <a:lnTo>
                  <a:pt x="76597" y="181679"/>
                </a:lnTo>
                <a:lnTo>
                  <a:pt x="90266" y="176394"/>
                </a:lnTo>
                <a:lnTo>
                  <a:pt x="103566" y="170332"/>
                </a:lnTo>
                <a:lnTo>
                  <a:pt x="107871" y="168313"/>
                </a:lnTo>
                <a:lnTo>
                  <a:pt x="118780" y="164452"/>
                </a:lnTo>
                <a:lnTo>
                  <a:pt x="143798" y="164452"/>
                </a:lnTo>
                <a:lnTo>
                  <a:pt x="143106" y="163770"/>
                </a:lnTo>
                <a:lnTo>
                  <a:pt x="140663" y="158495"/>
                </a:lnTo>
                <a:lnTo>
                  <a:pt x="139672" y="151980"/>
                </a:lnTo>
                <a:lnTo>
                  <a:pt x="142618" y="145275"/>
                </a:lnTo>
                <a:lnTo>
                  <a:pt x="147660" y="135953"/>
                </a:lnTo>
                <a:lnTo>
                  <a:pt x="153274" y="132384"/>
                </a:lnTo>
                <a:lnTo>
                  <a:pt x="266035" y="132384"/>
                </a:lnTo>
                <a:lnTo>
                  <a:pt x="274057" y="128513"/>
                </a:lnTo>
                <a:lnTo>
                  <a:pt x="280717" y="123421"/>
                </a:lnTo>
                <a:lnTo>
                  <a:pt x="109858" y="123421"/>
                </a:lnTo>
                <a:lnTo>
                  <a:pt x="93763" y="121894"/>
                </a:lnTo>
                <a:lnTo>
                  <a:pt x="76984" y="118329"/>
                </a:lnTo>
                <a:lnTo>
                  <a:pt x="64640" y="115963"/>
                </a:lnTo>
                <a:lnTo>
                  <a:pt x="49727" y="115454"/>
                </a:lnTo>
                <a:close/>
              </a:path>
              <a:path w="302895" h="287654">
                <a:moveTo>
                  <a:pt x="266035" y="132384"/>
                </a:moveTo>
                <a:lnTo>
                  <a:pt x="153274" y="132384"/>
                </a:lnTo>
                <a:lnTo>
                  <a:pt x="165923" y="132435"/>
                </a:lnTo>
                <a:lnTo>
                  <a:pt x="169796" y="133972"/>
                </a:lnTo>
                <a:lnTo>
                  <a:pt x="176883" y="141681"/>
                </a:lnTo>
                <a:lnTo>
                  <a:pt x="178648" y="143522"/>
                </a:lnTo>
                <a:lnTo>
                  <a:pt x="179829" y="155206"/>
                </a:lnTo>
                <a:lnTo>
                  <a:pt x="175918" y="165620"/>
                </a:lnTo>
                <a:lnTo>
                  <a:pt x="170330" y="172719"/>
                </a:lnTo>
                <a:lnTo>
                  <a:pt x="163180" y="173507"/>
                </a:lnTo>
                <a:lnTo>
                  <a:pt x="288643" y="173507"/>
                </a:lnTo>
                <a:lnTo>
                  <a:pt x="286484" y="171386"/>
                </a:lnTo>
                <a:lnTo>
                  <a:pt x="274770" y="165406"/>
                </a:lnTo>
                <a:lnTo>
                  <a:pt x="264440" y="162509"/>
                </a:lnTo>
                <a:lnTo>
                  <a:pt x="218221" y="162509"/>
                </a:lnTo>
                <a:lnTo>
                  <a:pt x="207147" y="158089"/>
                </a:lnTo>
                <a:lnTo>
                  <a:pt x="243139" y="139166"/>
                </a:lnTo>
                <a:lnTo>
                  <a:pt x="253673" y="136677"/>
                </a:lnTo>
                <a:lnTo>
                  <a:pt x="264189" y="133275"/>
                </a:lnTo>
                <a:lnTo>
                  <a:pt x="266035" y="132384"/>
                </a:lnTo>
                <a:close/>
              </a:path>
              <a:path w="302895" h="287654">
                <a:moveTo>
                  <a:pt x="246509" y="159622"/>
                </a:moveTo>
                <a:lnTo>
                  <a:pt x="233360" y="159664"/>
                </a:lnTo>
                <a:lnTo>
                  <a:pt x="226235" y="160248"/>
                </a:lnTo>
                <a:lnTo>
                  <a:pt x="218221" y="162509"/>
                </a:lnTo>
                <a:lnTo>
                  <a:pt x="264440" y="162509"/>
                </a:lnTo>
                <a:lnTo>
                  <a:pt x="260879" y="161510"/>
                </a:lnTo>
                <a:lnTo>
                  <a:pt x="246509" y="159622"/>
                </a:lnTo>
                <a:close/>
              </a:path>
              <a:path w="302895" h="287654">
                <a:moveTo>
                  <a:pt x="88491" y="0"/>
                </a:moveTo>
                <a:lnTo>
                  <a:pt x="72858" y="2617"/>
                </a:lnTo>
                <a:lnTo>
                  <a:pt x="60860" y="11491"/>
                </a:lnTo>
                <a:lnTo>
                  <a:pt x="54071" y="25383"/>
                </a:lnTo>
                <a:lnTo>
                  <a:pt x="54061" y="43052"/>
                </a:lnTo>
                <a:lnTo>
                  <a:pt x="57926" y="54417"/>
                </a:lnTo>
                <a:lnTo>
                  <a:pt x="90457" y="89202"/>
                </a:lnTo>
                <a:lnTo>
                  <a:pt x="105549" y="99410"/>
                </a:lnTo>
                <a:lnTo>
                  <a:pt x="118042" y="110431"/>
                </a:lnTo>
                <a:lnTo>
                  <a:pt x="120152" y="119672"/>
                </a:lnTo>
                <a:lnTo>
                  <a:pt x="109858" y="123421"/>
                </a:lnTo>
                <a:lnTo>
                  <a:pt x="280717" y="123421"/>
                </a:lnTo>
                <a:lnTo>
                  <a:pt x="282598" y="121984"/>
                </a:lnTo>
                <a:lnTo>
                  <a:pt x="285049" y="118799"/>
                </a:lnTo>
                <a:lnTo>
                  <a:pt x="192703" y="118799"/>
                </a:lnTo>
                <a:lnTo>
                  <a:pt x="185976" y="118760"/>
                </a:lnTo>
                <a:lnTo>
                  <a:pt x="181802" y="114955"/>
                </a:lnTo>
                <a:lnTo>
                  <a:pt x="183081" y="107594"/>
                </a:lnTo>
                <a:lnTo>
                  <a:pt x="187229" y="101930"/>
                </a:lnTo>
                <a:lnTo>
                  <a:pt x="192361" y="97091"/>
                </a:lnTo>
                <a:lnTo>
                  <a:pt x="192857" y="96672"/>
                </a:lnTo>
                <a:lnTo>
                  <a:pt x="152816" y="96672"/>
                </a:lnTo>
                <a:lnTo>
                  <a:pt x="139481" y="70027"/>
                </a:lnTo>
                <a:lnTo>
                  <a:pt x="135965" y="46000"/>
                </a:lnTo>
                <a:lnTo>
                  <a:pt x="127474" y="23902"/>
                </a:lnTo>
                <a:lnTo>
                  <a:pt x="112239" y="7361"/>
                </a:lnTo>
                <a:lnTo>
                  <a:pt x="88491" y="0"/>
                </a:lnTo>
                <a:close/>
              </a:path>
              <a:path w="302895" h="287654">
                <a:moveTo>
                  <a:pt x="264940" y="74029"/>
                </a:moveTo>
                <a:lnTo>
                  <a:pt x="226913" y="85864"/>
                </a:lnTo>
                <a:lnTo>
                  <a:pt x="199083" y="114858"/>
                </a:lnTo>
                <a:lnTo>
                  <a:pt x="192703" y="118799"/>
                </a:lnTo>
                <a:lnTo>
                  <a:pt x="285049" y="118799"/>
                </a:lnTo>
                <a:lnTo>
                  <a:pt x="288621" y="114118"/>
                </a:lnTo>
                <a:lnTo>
                  <a:pt x="291719" y="105332"/>
                </a:lnTo>
                <a:lnTo>
                  <a:pt x="291598" y="95999"/>
                </a:lnTo>
                <a:lnTo>
                  <a:pt x="288046" y="86880"/>
                </a:lnTo>
                <a:lnTo>
                  <a:pt x="278210" y="77773"/>
                </a:lnTo>
                <a:lnTo>
                  <a:pt x="264940" y="74029"/>
                </a:lnTo>
                <a:close/>
              </a:path>
              <a:path w="302895" h="287654">
                <a:moveTo>
                  <a:pt x="190967" y="4152"/>
                </a:moveTo>
                <a:lnTo>
                  <a:pt x="169824" y="11181"/>
                </a:lnTo>
                <a:lnTo>
                  <a:pt x="160432" y="30510"/>
                </a:lnTo>
                <a:lnTo>
                  <a:pt x="158347" y="54818"/>
                </a:lnTo>
                <a:lnTo>
                  <a:pt x="159207" y="78714"/>
                </a:lnTo>
                <a:lnTo>
                  <a:pt x="159344" y="82067"/>
                </a:lnTo>
                <a:lnTo>
                  <a:pt x="160754" y="95999"/>
                </a:lnTo>
                <a:lnTo>
                  <a:pt x="152816" y="96672"/>
                </a:lnTo>
                <a:lnTo>
                  <a:pt x="192857" y="96672"/>
                </a:lnTo>
                <a:lnTo>
                  <a:pt x="197793" y="92499"/>
                </a:lnTo>
                <a:lnTo>
                  <a:pt x="202842" y="87579"/>
                </a:lnTo>
                <a:lnTo>
                  <a:pt x="213461" y="70161"/>
                </a:lnTo>
                <a:lnTo>
                  <a:pt x="219168" y="48667"/>
                </a:lnTo>
                <a:lnTo>
                  <a:pt x="217654" y="27205"/>
                </a:lnTo>
                <a:lnTo>
                  <a:pt x="206614" y="9880"/>
                </a:lnTo>
                <a:lnTo>
                  <a:pt x="202727" y="6629"/>
                </a:lnTo>
                <a:lnTo>
                  <a:pt x="197622" y="4533"/>
                </a:lnTo>
                <a:lnTo>
                  <a:pt x="190967" y="4152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62019" y="6204267"/>
            <a:ext cx="478790" cy="454659"/>
          </a:xfrm>
          <a:custGeom>
            <a:avLst/>
            <a:gdLst/>
            <a:ahLst/>
            <a:cxnLst/>
            <a:rect l="l" t="t" r="r" b="b"/>
            <a:pathLst>
              <a:path w="478790" h="454659">
                <a:moveTo>
                  <a:pt x="300082" y="315601"/>
                </a:moveTo>
                <a:lnTo>
                  <a:pt x="235220" y="315601"/>
                </a:lnTo>
                <a:lnTo>
                  <a:pt x="239086" y="320136"/>
                </a:lnTo>
                <a:lnTo>
                  <a:pt x="241411" y="326731"/>
                </a:lnTo>
                <a:lnTo>
                  <a:pt x="242697" y="332613"/>
                </a:lnTo>
                <a:lnTo>
                  <a:pt x="246147" y="360885"/>
                </a:lnTo>
                <a:lnTo>
                  <a:pt x="248811" y="389724"/>
                </a:lnTo>
                <a:lnTo>
                  <a:pt x="255854" y="417030"/>
                </a:lnTo>
                <a:lnTo>
                  <a:pt x="272441" y="440702"/>
                </a:lnTo>
                <a:lnTo>
                  <a:pt x="289842" y="450810"/>
                </a:lnTo>
                <a:lnTo>
                  <a:pt x="311035" y="454606"/>
                </a:lnTo>
                <a:lnTo>
                  <a:pt x="330568" y="449900"/>
                </a:lnTo>
                <a:lnTo>
                  <a:pt x="342989" y="434505"/>
                </a:lnTo>
                <a:lnTo>
                  <a:pt x="345038" y="404284"/>
                </a:lnTo>
                <a:lnTo>
                  <a:pt x="335595" y="373018"/>
                </a:lnTo>
                <a:lnTo>
                  <a:pt x="319536" y="343561"/>
                </a:lnTo>
                <a:lnTo>
                  <a:pt x="301740" y="318770"/>
                </a:lnTo>
                <a:lnTo>
                  <a:pt x="300082" y="315601"/>
                </a:lnTo>
                <a:close/>
              </a:path>
              <a:path w="478790" h="454659">
                <a:moveTo>
                  <a:pt x="232466" y="265058"/>
                </a:moveTo>
                <a:lnTo>
                  <a:pt x="178663" y="265058"/>
                </a:lnTo>
                <a:lnTo>
                  <a:pt x="185979" y="266119"/>
                </a:lnTo>
                <a:lnTo>
                  <a:pt x="190031" y="271945"/>
                </a:lnTo>
                <a:lnTo>
                  <a:pt x="184830" y="283510"/>
                </a:lnTo>
                <a:lnTo>
                  <a:pt x="170053" y="295362"/>
                </a:lnTo>
                <a:lnTo>
                  <a:pt x="152972" y="306097"/>
                </a:lnTo>
                <a:lnTo>
                  <a:pt x="140856" y="314312"/>
                </a:lnTo>
                <a:lnTo>
                  <a:pt x="112237" y="346292"/>
                </a:lnTo>
                <a:lnTo>
                  <a:pt x="94171" y="384987"/>
                </a:lnTo>
                <a:lnTo>
                  <a:pt x="92211" y="399145"/>
                </a:lnTo>
                <a:lnTo>
                  <a:pt x="93082" y="413835"/>
                </a:lnTo>
                <a:lnTo>
                  <a:pt x="97282" y="426793"/>
                </a:lnTo>
                <a:lnTo>
                  <a:pt x="105309" y="435749"/>
                </a:lnTo>
                <a:lnTo>
                  <a:pt x="117106" y="440197"/>
                </a:lnTo>
                <a:lnTo>
                  <a:pt x="130933" y="441491"/>
                </a:lnTo>
                <a:lnTo>
                  <a:pt x="144876" y="440130"/>
                </a:lnTo>
                <a:lnTo>
                  <a:pt x="189889" y="408417"/>
                </a:lnTo>
                <a:lnTo>
                  <a:pt x="208573" y="368058"/>
                </a:lnTo>
                <a:lnTo>
                  <a:pt x="214723" y="339559"/>
                </a:lnTo>
                <a:lnTo>
                  <a:pt x="220113" y="325396"/>
                </a:lnTo>
                <a:lnTo>
                  <a:pt x="229312" y="315899"/>
                </a:lnTo>
                <a:lnTo>
                  <a:pt x="235220" y="315601"/>
                </a:lnTo>
                <a:lnTo>
                  <a:pt x="300082" y="315601"/>
                </a:lnTo>
                <a:lnTo>
                  <a:pt x="297594" y="310846"/>
                </a:lnTo>
                <a:lnTo>
                  <a:pt x="296188" y="302001"/>
                </a:lnTo>
                <a:lnTo>
                  <a:pt x="299323" y="296015"/>
                </a:lnTo>
                <a:lnTo>
                  <a:pt x="472551" y="296015"/>
                </a:lnTo>
                <a:lnTo>
                  <a:pt x="464326" y="282068"/>
                </a:lnTo>
                <a:lnTo>
                  <a:pt x="456564" y="274447"/>
                </a:lnTo>
                <a:lnTo>
                  <a:pt x="258115" y="274447"/>
                </a:lnTo>
                <a:lnTo>
                  <a:pt x="245680" y="272970"/>
                </a:lnTo>
                <a:lnTo>
                  <a:pt x="234589" y="267149"/>
                </a:lnTo>
                <a:lnTo>
                  <a:pt x="232466" y="265058"/>
                </a:lnTo>
                <a:close/>
              </a:path>
              <a:path w="478790" h="454659">
                <a:moveTo>
                  <a:pt x="472551" y="296015"/>
                </a:moveTo>
                <a:lnTo>
                  <a:pt x="299323" y="296015"/>
                </a:lnTo>
                <a:lnTo>
                  <a:pt x="308801" y="296672"/>
                </a:lnTo>
                <a:lnTo>
                  <a:pt x="320182" y="303882"/>
                </a:lnTo>
                <a:lnTo>
                  <a:pt x="330661" y="314367"/>
                </a:lnTo>
                <a:lnTo>
                  <a:pt x="340716" y="325641"/>
                </a:lnTo>
                <a:lnTo>
                  <a:pt x="350825" y="335216"/>
                </a:lnTo>
                <a:lnTo>
                  <a:pt x="393890" y="358006"/>
                </a:lnTo>
                <a:lnTo>
                  <a:pt x="430505" y="361772"/>
                </a:lnTo>
                <a:lnTo>
                  <a:pt x="450252" y="357790"/>
                </a:lnTo>
                <a:lnTo>
                  <a:pt x="466186" y="350074"/>
                </a:lnTo>
                <a:lnTo>
                  <a:pt x="475438" y="339191"/>
                </a:lnTo>
                <a:lnTo>
                  <a:pt x="478777" y="318137"/>
                </a:lnTo>
                <a:lnTo>
                  <a:pt x="473971" y="298423"/>
                </a:lnTo>
                <a:lnTo>
                  <a:pt x="472551" y="296015"/>
                </a:lnTo>
                <a:close/>
              </a:path>
              <a:path w="478790" h="454659">
                <a:moveTo>
                  <a:pt x="78648" y="182611"/>
                </a:moveTo>
                <a:lnTo>
                  <a:pt x="54361" y="185140"/>
                </a:lnTo>
                <a:lnTo>
                  <a:pt x="31882" y="192946"/>
                </a:lnTo>
                <a:lnTo>
                  <a:pt x="13716" y="207975"/>
                </a:lnTo>
                <a:lnTo>
                  <a:pt x="0" y="243047"/>
                </a:lnTo>
                <a:lnTo>
                  <a:pt x="12004" y="271057"/>
                </a:lnTo>
                <a:lnTo>
                  <a:pt x="40336" y="289497"/>
                </a:lnTo>
                <a:lnTo>
                  <a:pt x="75604" y="295859"/>
                </a:lnTo>
                <a:lnTo>
                  <a:pt x="98813" y="293367"/>
                </a:lnTo>
                <a:lnTo>
                  <a:pt x="121158" y="287374"/>
                </a:lnTo>
                <a:lnTo>
                  <a:pt x="142780" y="279016"/>
                </a:lnTo>
                <a:lnTo>
                  <a:pt x="163818" y="269430"/>
                </a:lnTo>
                <a:lnTo>
                  <a:pt x="170476" y="266812"/>
                </a:lnTo>
                <a:lnTo>
                  <a:pt x="178663" y="265058"/>
                </a:lnTo>
                <a:lnTo>
                  <a:pt x="232466" y="265058"/>
                </a:lnTo>
                <a:lnTo>
                  <a:pt x="226354" y="259039"/>
                </a:lnTo>
                <a:lnTo>
                  <a:pt x="222492" y="250698"/>
                </a:lnTo>
                <a:lnTo>
                  <a:pt x="222369" y="242985"/>
                </a:lnTo>
                <a:lnTo>
                  <a:pt x="223865" y="235624"/>
                </a:lnTo>
                <a:lnTo>
                  <a:pt x="252388" y="209435"/>
                </a:lnTo>
                <a:lnTo>
                  <a:pt x="420740" y="209435"/>
                </a:lnTo>
                <a:lnTo>
                  <a:pt x="433502" y="203275"/>
                </a:lnTo>
                <a:lnTo>
                  <a:pt x="444035" y="195223"/>
                </a:lnTo>
                <a:lnTo>
                  <a:pt x="173762" y="195223"/>
                </a:lnTo>
                <a:lnTo>
                  <a:pt x="148302" y="192806"/>
                </a:lnTo>
                <a:lnTo>
                  <a:pt x="121760" y="187162"/>
                </a:lnTo>
                <a:lnTo>
                  <a:pt x="102235" y="183413"/>
                </a:lnTo>
                <a:lnTo>
                  <a:pt x="78648" y="182611"/>
                </a:lnTo>
                <a:close/>
              </a:path>
              <a:path w="478790" h="454659">
                <a:moveTo>
                  <a:pt x="420740" y="209435"/>
                </a:moveTo>
                <a:lnTo>
                  <a:pt x="252388" y="209435"/>
                </a:lnTo>
                <a:lnTo>
                  <a:pt x="262446" y="209473"/>
                </a:lnTo>
                <a:lnTo>
                  <a:pt x="268567" y="211912"/>
                </a:lnTo>
                <a:lnTo>
                  <a:pt x="279794" y="224104"/>
                </a:lnTo>
                <a:lnTo>
                  <a:pt x="282575" y="227012"/>
                </a:lnTo>
                <a:lnTo>
                  <a:pt x="283884" y="240334"/>
                </a:lnTo>
                <a:lnTo>
                  <a:pt x="258115" y="274447"/>
                </a:lnTo>
                <a:lnTo>
                  <a:pt x="456564" y="274447"/>
                </a:lnTo>
                <a:lnTo>
                  <a:pt x="453149" y="271094"/>
                </a:lnTo>
                <a:lnTo>
                  <a:pt x="434629" y="261626"/>
                </a:lnTo>
                <a:lnTo>
                  <a:pt x="412657" y="255463"/>
                </a:lnTo>
                <a:lnTo>
                  <a:pt x="406317" y="254630"/>
                </a:lnTo>
                <a:lnTo>
                  <a:pt x="342708" y="254630"/>
                </a:lnTo>
                <a:lnTo>
                  <a:pt x="334214" y="252679"/>
                </a:lnTo>
                <a:lnTo>
                  <a:pt x="327673" y="250063"/>
                </a:lnTo>
                <a:lnTo>
                  <a:pt x="328029" y="241719"/>
                </a:lnTo>
                <a:lnTo>
                  <a:pt x="331547" y="236994"/>
                </a:lnTo>
                <a:lnTo>
                  <a:pt x="342179" y="228635"/>
                </a:lnTo>
                <a:lnTo>
                  <a:pt x="356108" y="224328"/>
                </a:lnTo>
                <a:lnTo>
                  <a:pt x="384595" y="220129"/>
                </a:lnTo>
                <a:lnTo>
                  <a:pt x="401262" y="216192"/>
                </a:lnTo>
                <a:lnTo>
                  <a:pt x="417896" y="210808"/>
                </a:lnTo>
                <a:lnTo>
                  <a:pt x="420740" y="209435"/>
                </a:lnTo>
                <a:close/>
              </a:path>
              <a:path w="478790" h="454659">
                <a:moveTo>
                  <a:pt x="389925" y="252477"/>
                </a:moveTo>
                <a:lnTo>
                  <a:pt x="369126" y="252539"/>
                </a:lnTo>
                <a:lnTo>
                  <a:pt x="351556" y="254595"/>
                </a:lnTo>
                <a:lnTo>
                  <a:pt x="342708" y="254630"/>
                </a:lnTo>
                <a:lnTo>
                  <a:pt x="406317" y="254630"/>
                </a:lnTo>
                <a:lnTo>
                  <a:pt x="389925" y="252477"/>
                </a:lnTo>
                <a:close/>
              </a:path>
              <a:path w="478790" h="454659">
                <a:moveTo>
                  <a:pt x="139954" y="0"/>
                </a:moveTo>
                <a:lnTo>
                  <a:pt x="115235" y="4135"/>
                </a:lnTo>
                <a:lnTo>
                  <a:pt x="96263" y="18168"/>
                </a:lnTo>
                <a:lnTo>
                  <a:pt x="85526" y="40138"/>
                </a:lnTo>
                <a:lnTo>
                  <a:pt x="85510" y="68084"/>
                </a:lnTo>
                <a:lnTo>
                  <a:pt x="91626" y="86059"/>
                </a:lnTo>
                <a:lnTo>
                  <a:pt x="113802" y="117103"/>
                </a:lnTo>
                <a:lnTo>
                  <a:pt x="166952" y="157238"/>
                </a:lnTo>
                <a:lnTo>
                  <a:pt x="186713" y="174672"/>
                </a:lnTo>
                <a:lnTo>
                  <a:pt x="190043" y="189293"/>
                </a:lnTo>
                <a:lnTo>
                  <a:pt x="173762" y="195223"/>
                </a:lnTo>
                <a:lnTo>
                  <a:pt x="444035" y="195223"/>
                </a:lnTo>
                <a:lnTo>
                  <a:pt x="447091" y="192887"/>
                </a:lnTo>
                <a:lnTo>
                  <a:pt x="450887" y="187910"/>
                </a:lnTo>
                <a:lnTo>
                  <a:pt x="304818" y="187910"/>
                </a:lnTo>
                <a:lnTo>
                  <a:pt x="294177" y="187852"/>
                </a:lnTo>
                <a:lnTo>
                  <a:pt x="287574" y="181830"/>
                </a:lnTo>
                <a:lnTo>
                  <a:pt x="289599" y="170180"/>
                </a:lnTo>
                <a:lnTo>
                  <a:pt x="296157" y="161225"/>
                </a:lnTo>
                <a:lnTo>
                  <a:pt x="304273" y="153568"/>
                </a:lnTo>
                <a:lnTo>
                  <a:pt x="305069" y="152895"/>
                </a:lnTo>
                <a:lnTo>
                  <a:pt x="241720" y="152895"/>
                </a:lnTo>
                <a:lnTo>
                  <a:pt x="229694" y="149000"/>
                </a:lnTo>
                <a:lnTo>
                  <a:pt x="223647" y="137664"/>
                </a:lnTo>
                <a:lnTo>
                  <a:pt x="221363" y="123409"/>
                </a:lnTo>
                <a:lnTo>
                  <a:pt x="220625" y="110756"/>
                </a:lnTo>
                <a:lnTo>
                  <a:pt x="215060" y="72755"/>
                </a:lnTo>
                <a:lnTo>
                  <a:pt x="201626" y="37804"/>
                </a:lnTo>
                <a:lnTo>
                  <a:pt x="177523" y="11640"/>
                </a:lnTo>
                <a:lnTo>
                  <a:pt x="139954" y="0"/>
                </a:lnTo>
                <a:close/>
              </a:path>
              <a:path w="478790" h="454659">
                <a:moveTo>
                  <a:pt x="419074" y="117087"/>
                </a:moveTo>
                <a:lnTo>
                  <a:pt x="376759" y="124498"/>
                </a:lnTo>
                <a:lnTo>
                  <a:pt x="343134" y="149956"/>
                </a:lnTo>
                <a:lnTo>
                  <a:pt x="314910" y="181673"/>
                </a:lnTo>
                <a:lnTo>
                  <a:pt x="304818" y="187910"/>
                </a:lnTo>
                <a:lnTo>
                  <a:pt x="450887" y="187910"/>
                </a:lnTo>
                <a:lnTo>
                  <a:pt x="456537" y="180503"/>
                </a:lnTo>
                <a:lnTo>
                  <a:pt x="461436" y="166603"/>
                </a:lnTo>
                <a:lnTo>
                  <a:pt x="461297" y="151977"/>
                </a:lnTo>
                <a:lnTo>
                  <a:pt x="455626" y="137414"/>
                </a:lnTo>
                <a:lnTo>
                  <a:pt x="440065" y="123012"/>
                </a:lnTo>
                <a:lnTo>
                  <a:pt x="419074" y="117087"/>
                </a:lnTo>
                <a:close/>
              </a:path>
              <a:path w="478790" h="454659">
                <a:moveTo>
                  <a:pt x="302070" y="6565"/>
                </a:moveTo>
                <a:lnTo>
                  <a:pt x="268624" y="17672"/>
                </a:lnTo>
                <a:lnTo>
                  <a:pt x="253764" y="48242"/>
                </a:lnTo>
                <a:lnTo>
                  <a:pt x="250465" y="86691"/>
                </a:lnTo>
                <a:lnTo>
                  <a:pt x="251833" y="124498"/>
                </a:lnTo>
                <a:lnTo>
                  <a:pt x="252057" y="129737"/>
                </a:lnTo>
                <a:lnTo>
                  <a:pt x="251549" y="139914"/>
                </a:lnTo>
                <a:lnTo>
                  <a:pt x="248623" y="148717"/>
                </a:lnTo>
                <a:lnTo>
                  <a:pt x="241720" y="152895"/>
                </a:lnTo>
                <a:lnTo>
                  <a:pt x="305069" y="152895"/>
                </a:lnTo>
                <a:lnTo>
                  <a:pt x="312866" y="146302"/>
                </a:lnTo>
                <a:lnTo>
                  <a:pt x="320853" y="138518"/>
                </a:lnTo>
                <a:lnTo>
                  <a:pt x="337645" y="110966"/>
                </a:lnTo>
                <a:lnTo>
                  <a:pt x="346669" y="76968"/>
                </a:lnTo>
                <a:lnTo>
                  <a:pt x="344278" y="43017"/>
                </a:lnTo>
                <a:lnTo>
                  <a:pt x="326822" y="15608"/>
                </a:lnTo>
                <a:lnTo>
                  <a:pt x="321842" y="12107"/>
                </a:lnTo>
                <a:lnTo>
                  <a:pt x="316089" y="9377"/>
                </a:lnTo>
                <a:lnTo>
                  <a:pt x="309515" y="7501"/>
                </a:lnTo>
                <a:lnTo>
                  <a:pt x="302070" y="6565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EB74F-9494-4611-A390-3A3EB1DD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33" y="823385"/>
            <a:ext cx="4956345" cy="7825532"/>
          </a:xfrm>
        </p:spPr>
        <p:txBody>
          <a:bodyPr vert="horz" wrap="square" lIns="121920" tIns="60960" rIns="121920" bIns="60960" rtlCol="0" anchor="b"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entury Gothic" panose="020B0502020202020204" pitchFamily="34" charset="0"/>
                <a:cs typeface="Calibri Light"/>
              </a:rPr>
              <a:t>Today, we are going to be thinking about our settings and characters in more depth.</a:t>
            </a:r>
            <a:br>
              <a:rPr lang="en-US" sz="5867" u="sng" dirty="0">
                <a:solidFill>
                  <a:schemeClr val="tx1"/>
                </a:solidFill>
                <a:latin typeface="Century Gothic" panose="020B0502020202020204" pitchFamily="34" charset="0"/>
                <a:cs typeface="Calibri Light"/>
              </a:rPr>
            </a:br>
            <a:br>
              <a:rPr lang="en-US" sz="2667" u="sng" dirty="0">
                <a:solidFill>
                  <a:schemeClr val="tx1"/>
                </a:solidFill>
                <a:latin typeface="Century Gothic" panose="020B0502020202020204" pitchFamily="34" charset="0"/>
                <a:cs typeface="Calibri Light"/>
              </a:rPr>
            </a:br>
            <a:r>
              <a:rPr lang="en-US" sz="2900" b="0" dirty="0">
                <a:solidFill>
                  <a:schemeClr val="tx1"/>
                </a:solidFill>
                <a:latin typeface="Century Gothic" panose="020B0502020202020204" pitchFamily="34" charset="0"/>
                <a:cs typeface="Calibri Light"/>
              </a:rPr>
              <a:t>By the end of this lesson, we will have a fully planned story, ready to begin writing tomorrow.</a:t>
            </a:r>
            <a:br>
              <a:rPr lang="en-US" sz="3333" dirty="0">
                <a:solidFill>
                  <a:schemeClr val="tx1"/>
                </a:solidFill>
                <a:latin typeface="Century Gothic" panose="020B0502020202020204" pitchFamily="34" charset="0"/>
                <a:cs typeface="Calibri Light"/>
              </a:rPr>
            </a:br>
            <a:br>
              <a:rPr lang="en-US" sz="3333" dirty="0">
                <a:solidFill>
                  <a:schemeClr val="tx1"/>
                </a:solidFill>
                <a:latin typeface="Century Gothic" panose="020B0502020202020204" pitchFamily="34" charset="0"/>
                <a:cs typeface="Calibri Light"/>
              </a:rPr>
            </a:br>
            <a:br>
              <a:rPr lang="en-US" sz="3333" dirty="0">
                <a:solidFill>
                  <a:schemeClr val="tx1"/>
                </a:solidFill>
                <a:latin typeface="Century Gothic" panose="020B0502020202020204" pitchFamily="34" charset="0"/>
                <a:cs typeface="Calibri Light"/>
              </a:rPr>
            </a:br>
            <a:br>
              <a:rPr lang="en-US" sz="3333" dirty="0">
                <a:solidFill>
                  <a:schemeClr val="tx1"/>
                </a:solidFill>
                <a:latin typeface="Century Gothic" panose="020B0502020202020204" pitchFamily="34" charset="0"/>
                <a:cs typeface="Calibri Light"/>
              </a:rPr>
            </a:br>
            <a:endParaRPr lang="en-US" sz="3333" dirty="0">
              <a:solidFill>
                <a:schemeClr val="tx1"/>
              </a:solidFill>
              <a:latin typeface="Century Gothic" panose="020B0502020202020204" pitchFamily="34" charset="0"/>
              <a:cs typeface="Calibri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014"/>
          <a:stretch/>
        </p:blipFill>
        <p:spPr>
          <a:xfrm>
            <a:off x="9149796" y="4572000"/>
            <a:ext cx="2572952" cy="3301515"/>
          </a:xfrm>
          <a:prstGeom prst="rect">
            <a:avLst/>
          </a:prstGeom>
        </p:spPr>
      </p:pic>
      <p:sp>
        <p:nvSpPr>
          <p:cNvPr id="5" name="AutoShape 2" descr="data:image/jpeg;base64,/9j/4AAQSkZJRgABAQAAAQABAAD/2wCEAAkGBxISEhUSEhIWFhUXFxgYFxgYFxgYGBkYGhoWGBgdGBgYHSghGBolHhoXIjEjJSkrLi4uGiAzODMtNygtLisBCgoKBQUFDgUFDisZExkrKysrKysrKysrKysrKysrKysrKysrKysrKysrKysrKysrKysrKysrKysrKysrKysrK//AABEIARIAuAMBIgACEQEDEQH/xAAbAAACAgMBAAAAAAAAAAAAAAAABAMFAQIGB//EAD0QAAIBAwIDBgQEBQMEAgMAAAECEQADIRIxBEFRBRMiYXGBBjKRoUKxwfAjUmLR4RRyojOCkvEVsiRjwv/EABQBAQAAAAAAAAAAAAAAAAAAAAD/xAAUEQEAAAAAAAAAAAAAAAAAAAAA/9oADAMBAAIRAxEAPwD3GiisUGaKxNZBoCisTWaAoorDUGaKKKAoooNAUVF3mCelb3NqDWwQRI55qSoLLQAoG0CeW3KpX2oMW2kmt6g4PKAnc59uX2ippoM0UUUBRRRQFFFFAGsVmigiYef+RWy1CXgAn/EH+1ZDEAc8wffY/lQbB8xzwKmpZF8Xrn8hTE0Gawa0uE/l+daqW8vpv96CS28iayppbgmkNn8bffxfrUlp8uOYP6CgmrBFQi5LaeYyfT/3+VSs0UCLMyrIA+Yg+edOOlTXi2pR5GeW0Z286hZitqc76p8tUmfKOlauzF1JBHhO2+SMR7H7ewPIBHv96j4u8AjGdgYPmBIqQARSfaMd04PSM8xI/vQOWI0iOgrPOtOH2wMR1M1knxD9/vY0EtFFFAUUUUBRRRQFazWWqA3IOdj+fKgHWVjlMR7wPStd0B/p+4zv9a2XZh0Mj7GoHfwMB+xJU/kaBkiGB8iPy/sakJpBuKJthtOYB9989KeU0Gl0Ejy98/TNQWEXRqI/xHp6U4TSPAP8438RPlElR9l+4oM2AQzBIgHInqAZ+5+n0itswd/lkGeeVKqIjrKzNZ4W2Vd4IAmIyeQP61uoD3GVlxpU53klx7bCg2W9DSRyzGffpHvRxF8MuG3IAA3z/ifaTUViQ+jPT2GZ+lRdpWXDh7SyYkgECcqMTs0TzgxBoHLh1AKRjBInMCOntS1/Ub8YK6QdzMkkGANtt/OlrHEajL4aAqnIUnxEq38j5Egx5Yqx4UamZiIzzAnAAmefOgY0xtVb2qD/AA1YyGdZ6YggR6/kKs223qt7RnvUzgcvOQPvq0/s0DXZ58IHOB9996k/HPt6edHCRpwI6+tYnx+x/wD5oJ6zUQuCTHWPyqRTQZooooCiiigwa0cSI61IaxQKWr4kjnG3PEj+31qC2fnH9Oc7csR6E0zdUB1MbyJ9pz9KjkTcPQR+v6j60BcSNSjyj3/f3pm20qCOg/KoLIkkn8QkemY/IVJwnyAdPD/4nT+lBuibzSNohbpXqob15fUaR9qbvXIG49zH6GqXtDtZUdTCyuMMTAPWVA2nnzoGOFvTfuAA7Kc4B8Ij9fpTHDcRN0yIOg432I2PPeuM434gPe95b0zo0kkQYBJmBmMk5gY8qzwXxQBcDsqSFIYqIBJ07dciBnNB3PE4dDAic9c+ER/5UcRAuISYBVhHU+Ej6Qao7fxHbuxBAgzBwTAJ2nbA51Zdp3ATacZXURjO4n9N6Ct4myRxHfFiFZhZaBjIDWyQdxJIM9ZEVbdizoI6MQCNsYx7j786T4/Nm9OxBznDBREzyOnB9Kc7CI7oLIJG+QTJzmNjn970Drj6c6r7rAszNMB7a77EMrA/8gParFnAql4ZiUY//uMDqBdbPn4VA9BQWXDXMZ2H757VDcukPqj8PM4AkZ9ZGPemLSDTH60hxlqX6hVHuZge4kxQOWxAHIxt9hPnJFNgVAMt+9l/yftTFAUUUUBRRRQYIrQzyzUlFArxDAjzBH+M0pet/MsnxBj9eftTHHDT4hsSJ9ZEH9PpUL2/HI5Qv/Et9cigla+ALbHAIP1wY+zfSo+C4vWbiocqQ3s2frg/WkrpJXu9wrzvnLED8z9fKlOJdOHZy7Mi3FUmMFirGYgjk3LzoFO2O0mskjvl8Mghl1dIkyVU8s9etcP2l27duEFgQATjEE7nA5ETjyNN/EPFtcgKqIgnAEYJMyAP8nOByoms69OtIGVAJGMnCqMD5to3M7yaCc8aznRbAM4ZtUeHHTfkI8qe4Tg3jFpjvOdpwWx+u0Z83vhfgWZgqggPgk5xtjf+qeXrAnuE7Ht4wQi5P9Ucv6h9doFB53/HXS+kqN0yQIjfqYJn39a6bsPtgmLV3dWDCQVJXbzmBn06xXTduC21kqVBOy4mDHptFecXbJtqt5mwjlcBhDSSwBOGkRzMGZ5EB6LxP/TvrygCB1JYb+Q01J2dcYBRODy6Hn6f+6o+G7YF2xdYCF/glYIlv4keYzA58zXV8IgZQYBBE9R7UG2ACxyInkdulVNm8hHDkMJJcbz4gryMbwSfrVhxxOh8fhbY+R61Udn8OA+tSpZJR+cgxDjmTA0nkSGFBe2GB8qSvGdUGNWgAn/fcP5CnkMgx/mKRuEyY3kAHz0gD7uxoHuDys8jttty2+vvTFYRYAA5VmgKKKKAooooCiiigh4v5COuPril0yHO/jH2Cg/rTPEg6THl+dV6yqMRtqYee5g/X9KBLj0/i3VEg6NSx/MBqXy3Vt+tQfE/CG9atFYJVwQfUHc+Zj3irTi7Aa8MkakKn1nw++T+zWOGXVw5UjKEgjzUzHrAFB512l2Qxu90zkSsAxgEBmieh0z7HcCquyFW81skTgaifEATz6iZk7RIxqE9T8VWypUhiLjHUGB8SkFoYEDYGPXIzmufvW//AMcp3JFw3AXfATAIgZ2gxAxI3oPRF7NCWw9nLBISCBGAAYaY2+s4qic8Wb6pa4gaiCbglm7sSQ3zYG46Z5VD8Fdr3ywsspIBIkkECIhT0aD7+tdVwvEyGY2jIUlliNpI1Sd8Dr1oOe7et3D/AKdWuXFtBbms2x4mYEBR5AxsOoqg4jgAQ1q4NLPplRME21dg2kZkSoPLxV2va3GabS30KsCXUlSGXMNIJwfk+4rneG7La+4uO2osmBODMOcESWJQmTvK7ALQL9i3VCXLZYAsbMKBBJDamickgb/7vKvQ+zwQiqSZjn/cVwXYfCWTdEK2sMGVncsxyVeJ2ALCIAGTjlXo6WwBFAl2pc02rh56DHqRA+9V/Eabd5CnytaCyBqBVWnJHqYPUnrT/a5Y23VPnKELmMmAM8smkOw73eBP6LYttP8AMjFTI2/lPlIoLtdgcj6Yqv4PxMRz1kt5BTj/AJfYGrG6cH9/nSPY9mO8bq5AxEAE/qTQWVFak5ragKKKKAooooCiiig0vHwmlEUFnAHhO49QJ+806wmkVJDgz8y7fQH9KCO7aICld4Iz/MCGn/ifrWlm8ltrgZoBh885Bn6xUvEX9KE58LqYGTkiYjfBNUnErea5buXAotq5RkBzBnTrPOCRseuKBfiLK3HRmQlypCiRpVRrUOYJnUWEA/YSape2GVDozKkb4knJxyOn7TG9dZc4BlvM8g97oGBsFLYB57gyfOqjtXgdV267qCFAO+ZXSpMxgSI/9CgpOzOMFu8NGdRU6RuQCW1dSTBEDbw7yTXXcN2qwETrG5YaZ/7lJBmBynlXFWvh+4uttWQpKjcgDSqBYjMkGtuyuN4hmPDrcWRJb/pwEPy6WeSWycb48qDeFt3BaWVTvGcr1GSQFOBJkTGxxzroUtqitcGqEHhE4hgpgSRuV3J8JAgwCKouB7Om+CQxh0DBiZgyMEjB1KrRAmeU46HibqNItMGGl0KsG0sRlZmCB+HGJY7b0EPwlwr98hdGm0lxNZmHDG2ynVsTBOBsVPXHb1zPwfedhJ06NOlSpBkoSJx7z6CK6G6/7z+dBBxKqxVf6gcY+XxT5+LTSHCoE4m8dlhScRuCzHzJJJrHFdoKt+2sj5YP80XCAIG+6j2qTg9Xf3jAjUoOTMd2g2iImcT+dBYlPDiQfv6GorLabQK7nInqxnMetTPA8se3tUPCHVETpUAA9TAyPIfrQM20jcyeZreiigKKKKAooooCiiigKTvW8kbEHUvrzHoc/WnKg4hTII5H9/aaCAupJ5h0BH3B/MUtfGq2FAkuhb/uWCT55Iqa+NJDjrEHofmHkcD6VjhT4SJyhJwc6Wk7ehMA9BQL9rcQ68ML1uNQUESNtQAOOon7VVsT3S2gDLle8bJIAIMSOeCPUHmcW9vhzpuWWJZTMEncNJ35ZnboKrOxrI0vbaR4AoHQqJgdSJn2oMrctrcWxgXDbS6J5w+2PME+/lXPvbS4z3wgyfAy4HhOFYj5pI5Dbz3v7vBhQ9xhNwoFXGUgBRB/m8X1mud4Dg7lkXbNt4BfUVbxKBAjJyDtkA7jBmgn4rtLW9i7Zgl1dHONoV0I9GgQd5PTOOIuYdEaCtl3DCY1gAAAjcKCB6+YFIN2d/pSfxJZVSpYHS1y5jSI3IA1e24pjsrhmui21wwQxW7v40bQxMRhiQZ5CTG0UHXfDbHugxwzS7CMAv4ziZ5z71csZG2PI0jbuGAxBEiZAxv9iBWt/i+7BM46bkzjADTvNBS/E1lzclSU0qCrrOpT+IGN0I+hWeVWHYnGMxuFQTLCS3zDwL0wfbyMnetezO0luXHBXOrQZEEEDYz7x/ep7/DhG7ywQDzE+BtyQw2HMgjbPnIWhQkGd4/f6VvwxBRSNoH5Ujc4wPbkSCY23BOOfQ1YW0CiBsKDaiiigKKKKAooooCiiigKh4kxB6H9P7xU1L8cCVx1H5/s+1AtxdvVqHkGHqP8gVDwVsLcc58arq/3Lv8AZhUzjwFuimfTmPtVffZka08yCHLH+klM/wD1FAXO0lS/btk7hk2xiCCT18vM9ag7Rszr04IGsEbSPEMnG4J+vun2naZ+ISGIS2TeI5knET0Mj/xq84wBQcFtaMGgf+PmfxbZM0HM8V29pV7t2TqYIFUZBKsGifxQp8hNS3mZ/EdIe6S0axpChQZmMKBiSPpVbf4Z7vEYhBAuW0ackoPF/TJLEdPFNUnbfEvbtjh7Z1AhRdugGLg1EBUH4bcmf6j1ESDvEce9+6GSXsWgZA/FqQ/xYOTAkx0WMnew+GuI77irhUNDZuK2TbuQ9tQoiAIWT5BOtJcR2bet2kFmzcDaQGuHwSAoGgK3zS0k46DlXQ/BXZBtAsw/iNuSACVQBVDR+KDnzJ3iaDr7AIWDypDte6BpUg6S2pjyAQasnlt9qeWYiM+ew+9c18UcRrVbAKq13WsMYBiNe3P05ExQJcNwhR71+YLktpbbYMyn3L+LlHMb3XA8RbZAQ6rkhkJBYGcjy+lL3Qn4PlXUrBjJhyqrBO5KqWg5g09b7KtOA5RWwMwDO2Z+9BFaMsVViUZ18QAEEgArkTOM+ZjkRV9SK2PEFGFAmBjbb9fpTinnQbUVgtWaAooooCiiigKKKKAqO9sakrS8sgjqDQJXQO7bpEz7TSqHStlt4JT2hgZ91FOMNVshsTvH6eW1I8QFezcUdQ467+WQfC3nQVPxJxIsWnMDXK24iZ1kBTjkJn2qx7MuG/aKNIcCC3NTjONmBE451pxh7ywt7dlAV9uR3+ufQmt+EfurVltg6kMeYZjrBjnBLT0z0oOW7Z4pge6eO9gruDFvUQDA5t4oB5DODVj8LWFvXzc5WZGn+tokxyKwM+o9KPtngzY4h7l4F9YYz/MVVQoX1kbnzPmx2H3nD21ADKbim4vOTK6gZk7kfRttyHd9qMoUzvmOkhS2egwc1ns2zCgEQYBjaCcn2z+VUXZ7niLoBIZVBLzJIJMgHGmcnY48tq6RAT6j6Ggle5uBvXJcV2AvEcaLuoxw48I3HeiGyDnT41Mcyu9WnafGdyjsxII8RC7benkPqKruyeJK2y2oy8NqkQJCs5PXTqVY5n3gHBZBa3c1H5hiYDd0ukSCOTaiDjfyFW3d6LUDBAA6x+zVZ2edRUxgKunnAPy7YnSDPSRVpxRgCSYwMc6DXhlJJ+hmeQHU+dM3LgEDmag4G4WBMQJOee5mRGDUlhQSW57D0H7/AHNBMq1tRRQFFFFAUUUUBRRRQFRcQ0CalpLiSrv3bbBQ0dZMUEdriFjBnyGTI5R1xSvD2Lupm0jJYAE4AJU8pmDqMedWhtquwA5YFa3uLS2PEYHnj0oEOH7Ke2jKt0+IiZVYiIwN5jzqPs+3PDMpIwXCz/Sx0/QgfSouP+JrIVwrZAwRnMxiN9x9ax2RxPecKWiNb3NO4+Z2M+W9BTcQg0LdIBNshwInwye8GBJGkmR/iq74ov2wtu7bZgdXhmHXTgNqXmZ0iZg6lOTirDsK9q4jirT4TvHK55fIRI2GdX/dzgxy3GcPc71uGe6Q1t8FxKHIKyIE6lJ25gRpIMB1XwLxEh9hLmdKhQYC/pH3867W9bJWFMHEVxnwP2e4tG4AGDndcSQTlZO3vO/v2ffKolmUDqTHnzoKXtTh1NxFcSrMJUiQYkmeuSPpXPWmde8KvhHSZGqQpQAD6z5mJNOfEPa0XlUeJyCAoBmDj2/t65z2cqIxtsJwGc9SFa449BKiY5eWAtuHA71wuwcR0gIu3lLP70/xlzwmcACT6DP6VTdkcWVJVx1g7TnI84iPYZq44xSVnM4gYE5mJzyn70BYYwLanYDU35gfvn9H1WKrLqMot2bbaWbUS8AlUXfSDILSygTIySZiCnxnHrZt3O7vPca3e4dLg/6jKXuWQVAA3KNMDbVyoOgorn+F7Ve5dHzop4ruwrIFJQcIbkEET88tO+ByxT3YnGNc4db1xgQ+u4pAj+EzM1r3FspNBZUVUrxl3/RC6YF42A22O8KiMf7jVNxvxPce69vh/wCGEfQHfhuJv94wMNoW0AFtg47wsZhvDEMQ6+isCigzRRRQFVHbnCuTbu2yJtksy7d4NLALPLxEHPSretLqyCPKg5S58QG2oe4NDZlWDHc6V0wIO3UYOROKpu0r63vG8u9zC2juBiMLsWIbYnSI5iuvFnx5AIhCJHQmce4qo7S7Obh3a9YCgvAUbGRqMZEAcuUmOs0GOF7OKKYgqEll6iIYLEafl+oqRWWxYtgZRb7ZmSfETuTvMj69Ko+I7Z7rh31KzXbjjUFUwmqfmMGAM89z9LDgeGF/ggqkKRcdlJIidTtBJ5HGfSgcv8KLJQx80ZGJJwRjqzA/s0h2zw6Bnv8AhJW1/EkeLShJA8MZySARgGrezc7yy9rTqCA/iOsblYgHUwxmcyDma5zhu3zfRrRUqzKV+UyDhTvuczGdiBNBb/BV57fDrbgEamI/mhmJWeuJ8/pVyRrYKR4V8RMc/wC+OVV3YjE2goCjRIEjltPn+U1Z8TcS1bJOr23Ptt5RQc/xNwDiLrsG8R8MDMBUG/KJz6ithcGp3YE/qJKkY/pHtqHnSzOzEXNIGnBBOfEwc4jHhAH1xApy/wAMO6YTkEWz11EBnPshjrJfrQW3ZVtQqFjLFASTznPKnbh1OANhn1xWnD2w2P7EbAeYqSwsXG8l6DmevtQKfEdslE0IHc3FVR3tyz8x8X8S0CwEAmIIMD1FXb4q3ZF1b1lE0Nw7Mtu4blsM1xQhnQrB9UMQVzg5mrftDReccOHuIw/iarcCNJUFSxBgsH5ZAMyDBpfhe40iyim2ouagTB7xrb6rjEyWJ1J4meDJGZNBHw/a1m5f0W0DS6+IqykO1u8WbxL/ACWwJH80Vns/sDhlZ7YsgKmlUhnICFAIILQOe3IitON4rhrhDJxXduWDh1Kn8DqZFwFdOlGnGMHmJn4LirHDro71rjvcgsfFcu3IALQqgGAIOkBVCRgLABzhexrFsFUthQdMwTnSZXnyqA9jvJC8VeVCxbQBagAmSqsbesLM85EwCIEWoNZoCiiigKKKKAooooKvtE6LiHMEMMeze2xrbtSAgxMbz0BBb/jqrbtMSUXzb/6MP1rXjyQF2nPpOlhnqN6CstWULMSAVuhkMiQQcr038R89VRdi2f8ATq9rBRSGUmZAjE9fFbZfPHWrDQGsFpkhFjYnUqgj7z96QvXgpYEkC9ZZUj+fxnw+ssRjliRsEXB9rW7l0G1h7nhIE4IBMgYBkLHi2IG/Ogs9munHXHZgUKG4OZDE6W55/EffqCTeLwkdxcCqq6F8WqNHykeE5Y6dQgfzRjnonELfvuUJ0k6QACCVQEZn+pm9ooGvhy3C+IYBJ2+XfG23QjERUXbNsBS4HzEBQBykS2d5YqPrHnf8PYgc45wZB86534uElFX5pJwfl0gAT1+aSPIdBQaWLhCG62We4xA6keBR5AqFXH8wpt7cWkAzLXLhyTqkkZ8yCSfMVVrcm2i5lQGMnJ/GRA5ytv6+dXlhZvSoHhQKR/4kGeuWzzjyoGeDvtErbn3j6sJ+9N8FdLF3cBYMRMxABOft7VteuBQMe0kflvW/ZyRbWckiTP8AVn9aCkXjbSFr1q2guMrMzE6ZGoBdbFZJJgfygDeNMxtcs3GKrauurd73hLsnhQBGDa7g1HVAAPyiTiRqe4x+L719C29Gk6cjvGhVIInA8RdQDI2JgYaPs5+N73TfW13cYYbkEAZYn5tYOACCHGQV8QLcLx3BXFVlVmVzpkgnxFRcKnm7RbAKjUSRBG9L3+E4Z7QCB2e7r8TNqINwBme6AdHyqGAIiMCJqTtM8RchW4ZzZJl1UrqcMWBUifDCiSDIOvdSAa2t8ZeQWg3CMbgDo6WxKKC6yEZlRSIAMn+WOZIBmz8Q8PatgMWJAYv+NhA1szaScGcRvsBggWFvtiySIuA6iwWA0HQAXMxBUTlvlG0zVHa4m6qljwVvVod0VQVhSfDbYtaAXUAS3OY8JmA92Nw63Sz3LVsOjFWKj5nBli0eFs6WGWKkmTqBoL6iiigKKKKAooooE+LQa0POYjy5ny2pDtU3JEbKyaTE7kKfTeKuGtg1HcsyI/fLbzmg5/j7DJ4URu7gDu1IBdjJILSDEAHGIDSKrmuNF0FyDIcBlghlPg54+XYGBgZJg9AilrpYydMIPqJJ9cH6VvxPGBLL3YJ5LG5LEBQPWRFBxnaXxJwwMql0s3eaVwbfiG8aojM4GZ6TVj8G2nmSPU+Zk/TIg+R8jSnatgMBfYBnLAv0wYUYGPFpX0DdK6L4csaEwem4yYVVnyyPyoLhmwTArju2l/1BuxiExMbyTziBBgHHXaup7QeLbtiQpIB2nlPlNcp2rwIV7Elgby6rrAgMSrK7f8SV8pG1BNwjq1wXWhUWGadpYAqOhhVWekHyq27BuhizmZZjPlAGke3i+tU1yySlvWNJ1ltwAWaCdXUjPpgZ2rouxbACjyEHETQb9oXmGI3IUGdtR0g/f95qbtTtG3w6B3MLIHPaCzHHRQzei0j2mAbtpf69R/7QWA+33FWN5bbIWuKGUAzIBEczHTFBz/G8VYvQzXyneKMIFYyrL/DBgs4ZiYCDxaWzjC1yzw6lrR4i6GP8ZtTOgtKqm3Z1qCvc2wULSAoLJuJUGdL3CyXeybbtoD3O6u2215vONZCsBnGckxBwCzxY4IAs9vSCA7NGkp4FIVYIYNpVToQEjBIyJBDg79vUqjtEkqFbSFAYhmuYVTJyVGIJAT+Voq4vcDxH8KLgY21fLeGX0sqlhBk5GZ5uY2FUd/iOHVJ8SPbuG8UVwBrGR3t2CwdbSy4B+XUp1gwbUfFFgWwWfS0O0QXIRMszBd8RtgmSJUaqDZ+A43McQoBCeFQBEMxeLhQ7ggTpMkEjRMA4Ts/i0v8AeNdS4pATOoFEHdk6RsSSLkzJMpLECBPe+I7KiQHYy3hC+LSoUu2kkHSNQ2zziM1bqZyKDNFFFAUUUUBRRRQFRXrkDz29ztUtYK0FFxxW1cMn5lkZjUyhiw94Wtl4ZTc1PhLNtGAB8JbxZMb6Qqkeo8os+M4e24/iAEDry3yOhyaqO+hgxUraHiIOWZiMFt8wMDlvuBAI8Y5c5XOGI8kBj11Mxq37NsRbEnz/AF5f+qV4bh3ZzcbBdpC8lWJUHqZMn2q5IgEnAAk9ANzNBynxz2q3D2URclnUEnMICJJjkcLPLUKb+I3XTYdoxn6gat+RANU/bvAvxWriUEhFYKpOyqcnoSTO/wClWPaqd9btkKdMpgSTpJAYGOcaRAxvvtQSKVuKCc6GLJ/UwIAiYxDZ/wB3kau+87qzLHIWTJz94/SkOxrcs5KjwgIANhEsffMH0ip+KYM8N8qjU2MAL4vzA+/SgXt2pvqGkk22Y/7i1vHsI+9XZt4jcc5yPeq/hbZDJcYZfUW8pGB5gCB/2zT6nUD0I3Bjf970FTxynv7a3LSG0zMACqudZWdXMhTJBxjTJIBqHjLnEd5ea1w1pxDLJKa2i2pUMJHzM0AExAE6Zkzdi9ipZuOw1woCLJIGQC5CiFgwgJiSUJMnNI3rFu7eQtetlRcN4W3RrZZwAbbsCw73QqGMADSDkqICc8ZeTWf9GpAAVdAO5KrBgElYgyqkADyqTsP/AFIYW7ttIVAGcKRqZgrMxJwZOoGNUkSYmklsMpsq3Gtqu6wi2jKwwDKw1FmdVKjxE/iAwpILPZtqzbZJv22I3ByxuXCqI8lsMdJWY8UnzoH+P7Na88MVFkgagPmuHmH/AKYgc92xsRZooAgCAOlI/wDzFnOltUMynSCwBUAvkYwCJjzG4NN8PeDqGEwdpBB+hoJKKKKAooooCiiigK0uvHqcCt6KCt4tQDLamMYxt18huPOq+wO+IZp0D5F2k9fPYx5z0q3uBmJEQs+5jr5cqw1gzM+0Dzj9PoKDZCDtttP0H1ql+Ju0YTurY1Nc8Jg7KfnjzjAnmwp7jbmN4Omd/DG/ijYY/TnXMcFfa7dYsf5YETpClj95XaP7hbdnW2FllIxcJK7QSRBGNsyfUn1NjwA12dOY2yRIA9OeOdYt9nMCYJ06gYPIYmD96aSy6oFTT7k8zJAjbnHtQa8MqWl0rPPzM7mfOZrRb2om2EMkSxhYicggtInPLkelNcNwwQdSd25mpEUTt/egX7hcKROmImTHLBO+IptBitFQSTn71JQYqt/+D4aCvcqRkHnMgAyd9sDpyirOiKBCx2TZW53qpDwBMkzGqCZPibxMNRzBNYXsThgABZSAFAEYAUkjHqTPXnVhRQJp2XZUAKkAEsIJGSIJ33jA6coqexw6oIUQIjHufzJ+tS0UBRRRQFFYFZoCiiigKKKKDBNaCtnO3mf81kCg5b4jthCH1EEuogZEEyZxtEn3j114Lh0BLBfmIJJyxySZ5SOQ67edt2h2Ut511H5TIAxyIyef+POlhwbLdZUBKwCD0PMTyGP3igueFuSo9KmqHhbOhY586moCo3Tz/flUlYoAVmiigKKKKAooooCiiigKKKKDC1miigKKKKAooooMGobJ8b+o/Kiig2/H7frUgFFFBmiiigKKKKAooooCiiigKKKKAooooCiiig//2Q==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6" name="AutoShape 4" descr="data:image/jpeg;base64,/9j/4AAQSkZJRgABAQAAAQABAAD/2wCEAAkGBxISEhUSEhIWFhUXFxgYFxgYFxgYGBkYGhoWGBgdGBgYHSghGBolHhoXIjEjJSkrLi4uGiAzODMtNygtLisBCgoKBQUFDgUFDisZExkrKysrKysrKysrKysrKysrKysrKysrKysrKysrKysrKysrKysrKysrKysrKysrKysrK//AABEIARIAuAMBIgACEQEDEQH/xAAbAAACAgMBAAAAAAAAAAAAAAAABAMFAQIGB//EAD0QAAIBAwIDBgQEBQMEAgMAAAECEQADIRIxBEFRBRMiYXGBBjKRoUKxwfAjUmLR4RRyojOCkvEVsiRjwv/EABQBAQAAAAAAAAAAAAAAAAAAAAD/xAAUEQEAAAAAAAAAAAAAAAAAAAAA/9oADAMBAAIRAxEAPwD3GiisUGaKxNZBoCisTWaAoorDUGaKKKAoooNAUVF3mCelb3NqDWwQRI55qSoLLQAoG0CeW3KpX2oMW2kmt6g4PKAnc59uX2ippoM0UUUBRRRQFFFFAGsVmigiYef+RWy1CXgAn/EH+1ZDEAc8wffY/lQbB8xzwKmpZF8Xrn8hTE0Gawa0uE/l+daqW8vpv96CS28iayppbgmkNn8bffxfrUlp8uOYP6CgmrBFQi5LaeYyfT/3+VSs0UCLMyrIA+Yg+edOOlTXi2pR5GeW0Z286hZitqc76p8tUmfKOlauzF1JBHhO2+SMR7H7ewPIBHv96j4u8AjGdgYPmBIqQARSfaMd04PSM8xI/vQOWI0iOgrPOtOH2wMR1M1knxD9/vY0EtFFFAUUUUBRRRQFazWWqA3IOdj+fKgHWVjlMR7wPStd0B/p+4zv9a2XZh0Mj7GoHfwMB+xJU/kaBkiGB8iPy/sakJpBuKJthtOYB9989KeU0Gl0Ejy98/TNQWEXRqI/xHp6U4TSPAP8438RPlElR9l+4oM2AQzBIgHInqAZ+5+n0itswd/lkGeeVKqIjrKzNZ4W2Vd4IAmIyeQP61uoD3GVlxpU53klx7bCg2W9DSRyzGffpHvRxF8MuG3IAA3z/ifaTUViQ+jPT2GZ+lRdpWXDh7SyYkgECcqMTs0TzgxBoHLh1AKRjBInMCOntS1/Ub8YK6QdzMkkGANtt/OlrHEajL4aAqnIUnxEq38j5Egx5Yqx4UamZiIzzAnAAmefOgY0xtVb2qD/AA1YyGdZ6YggR6/kKs223qt7RnvUzgcvOQPvq0/s0DXZ58IHOB9996k/HPt6edHCRpwI6+tYnx+x/wD5oJ6zUQuCTHWPyqRTQZooooCiiigwa0cSI61IaxQKWr4kjnG3PEj+31qC2fnH9Oc7csR6E0zdUB1MbyJ9pz9KjkTcPQR+v6j60BcSNSjyj3/f3pm20qCOg/KoLIkkn8QkemY/IVJwnyAdPD/4nT+lBuibzSNohbpXqob15fUaR9qbvXIG49zH6GqXtDtZUdTCyuMMTAPWVA2nnzoGOFvTfuAA7Kc4B8Ij9fpTHDcRN0yIOg432I2PPeuM434gPe95b0zo0kkQYBJmBmMk5gY8qzwXxQBcDsqSFIYqIBJ07dciBnNB3PE4dDAic9c+ER/5UcRAuISYBVhHU+Ej6Qao7fxHbuxBAgzBwTAJ2nbA51Zdp3ATacZXURjO4n9N6Ct4myRxHfFiFZhZaBjIDWyQdxJIM9ZEVbdizoI6MQCNsYx7j786T4/Nm9OxBznDBREzyOnB9Kc7CI7oLIJG+QTJzmNjn970Drj6c6r7rAszNMB7a77EMrA/8gParFnAql4ZiUY//uMDqBdbPn4VA9BQWXDXMZ2H757VDcukPqj8PM4AkZ9ZGPemLSDTH60hxlqX6hVHuZge4kxQOWxAHIxt9hPnJFNgVAMt+9l/yftTFAUUUUBRRRQYIrQzyzUlFArxDAjzBH+M0pet/MsnxBj9eftTHHDT4hsSJ9ZEH9PpUL2/HI5Qv/Et9cigla+ALbHAIP1wY+zfSo+C4vWbiocqQ3s2frg/WkrpJXu9wrzvnLED8z9fKlOJdOHZy7Mi3FUmMFirGYgjk3LzoFO2O0mskjvl8Mghl1dIkyVU8s9etcP2l27duEFgQATjEE7nA5ETjyNN/EPFtcgKqIgnAEYJMyAP8nOByoms69OtIGVAJGMnCqMD5to3M7yaCc8aznRbAM4ZtUeHHTfkI8qe4Tg3jFpjvOdpwWx+u0Z83vhfgWZgqggPgk5xtjf+qeXrAnuE7Ht4wQi5P9Ucv6h9doFB53/HXS+kqN0yQIjfqYJn39a6bsPtgmLV3dWDCQVJXbzmBn06xXTduC21kqVBOy4mDHptFecXbJtqt5mwjlcBhDSSwBOGkRzMGZ5EB6LxP/TvrygCB1JYb+Q01J2dcYBRODy6Hn6f+6o+G7YF2xdYCF/glYIlv4keYzA58zXV8IgZQYBBE9R7UG2ACxyInkdulVNm8hHDkMJJcbz4gryMbwSfrVhxxOh8fhbY+R61Udn8OA+tSpZJR+cgxDjmTA0nkSGFBe2GB8qSvGdUGNWgAn/fcP5CnkMgx/mKRuEyY3kAHz0gD7uxoHuDys8jttty2+vvTFYRYAA5VmgKKKKAooooCiiigh4v5COuPril0yHO/jH2Cg/rTPEg6THl+dV6yqMRtqYee5g/X9KBLj0/i3VEg6NSx/MBqXy3Vt+tQfE/CG9atFYJVwQfUHc+Zj3irTi7Aa8MkakKn1nw++T+zWOGXVw5UjKEgjzUzHrAFB512l2Qxu90zkSsAxgEBmieh0z7HcCquyFW81skTgaifEATz6iZk7RIxqE9T8VWypUhiLjHUGB8SkFoYEDYGPXIzmufvW//AMcp3JFw3AXfATAIgZ2gxAxI3oPRF7NCWw9nLBISCBGAAYaY2+s4qic8Wb6pa4gaiCbglm7sSQ3zYG46Z5VD8Fdr3ywsspIBIkkECIhT0aD7+tdVwvEyGY2jIUlliNpI1Sd8Dr1oOe7et3D/AKdWuXFtBbms2x4mYEBR5AxsOoqg4jgAQ1q4NLPplRME21dg2kZkSoPLxV2va3GabS30KsCXUlSGXMNIJwfk+4rneG7La+4uO2osmBODMOcESWJQmTvK7ALQL9i3VCXLZYAsbMKBBJDamickgb/7vKvQ+zwQiqSZjn/cVwXYfCWTdEK2sMGVncsxyVeJ2ALCIAGTjlXo6WwBFAl2pc02rh56DHqRA+9V/Eabd5CnytaCyBqBVWnJHqYPUnrT/a5Y23VPnKELmMmAM8smkOw73eBP6LYttP8AMjFTI2/lPlIoLtdgcj6Yqv4PxMRz1kt5BTj/AJfYGrG6cH9/nSPY9mO8bq5AxEAE/qTQWVFak5ragKKKKAooooCiiig0vHwmlEUFnAHhO49QJ+806wmkVJDgz8y7fQH9KCO7aICld4Iz/MCGn/ifrWlm8ltrgZoBh885Bn6xUvEX9KE58LqYGTkiYjfBNUnErea5buXAotq5RkBzBnTrPOCRseuKBfiLK3HRmQlypCiRpVRrUOYJnUWEA/YSape2GVDozKkb4knJxyOn7TG9dZc4BlvM8g97oGBsFLYB57gyfOqjtXgdV267qCFAO+ZXSpMxgSI/9CgpOzOMFu8NGdRU6RuQCW1dSTBEDbw7yTXXcN2qwETrG5YaZ/7lJBmBynlXFWvh+4uttWQpKjcgDSqBYjMkGtuyuN4hmPDrcWRJb/pwEPy6WeSWycb48qDeFt3BaWVTvGcr1GSQFOBJkTGxxzroUtqitcGqEHhE4hgpgSRuV3J8JAgwCKouB7Om+CQxh0DBiZgyMEjB1KrRAmeU46HibqNItMGGl0KsG0sRlZmCB+HGJY7b0EPwlwr98hdGm0lxNZmHDG2ynVsTBOBsVPXHb1zPwfedhJ06NOlSpBkoSJx7z6CK6G6/7z+dBBxKqxVf6gcY+XxT5+LTSHCoE4m8dlhScRuCzHzJJJrHFdoKt+2sj5YP80XCAIG+6j2qTg9Xf3jAjUoOTMd2g2iImcT+dBYlPDiQfv6GorLabQK7nInqxnMetTPA8se3tUPCHVETpUAA9TAyPIfrQM20jcyeZreiigKKKKAooooCiiigKTvW8kbEHUvrzHoc/WnKg4hTII5H9/aaCAupJ5h0BH3B/MUtfGq2FAkuhb/uWCT55Iqa+NJDjrEHofmHkcD6VjhT4SJyhJwc6Wk7ehMA9BQL9rcQ68ML1uNQUESNtQAOOon7VVsT3S2gDLle8bJIAIMSOeCPUHmcW9vhzpuWWJZTMEncNJ35ZnboKrOxrI0vbaR4AoHQqJgdSJn2oMrctrcWxgXDbS6J5w+2PME+/lXPvbS4z3wgyfAy4HhOFYj5pI5Dbz3v7vBhQ9xhNwoFXGUgBRB/m8X1mud4Dg7lkXbNt4BfUVbxKBAjJyDtkA7jBmgn4rtLW9i7Zgl1dHONoV0I9GgQd5PTOOIuYdEaCtl3DCY1gAAAjcKCB6+YFIN2d/pSfxJZVSpYHS1y5jSI3IA1e24pjsrhmui21wwQxW7v40bQxMRhiQZ5CTG0UHXfDbHugxwzS7CMAv4ziZ5z71csZG2PI0jbuGAxBEiZAxv9iBWt/i+7BM46bkzjADTvNBS/E1lzclSU0qCrrOpT+IGN0I+hWeVWHYnGMxuFQTLCS3zDwL0wfbyMnetezO0luXHBXOrQZEEEDYz7x/ep7/DhG7ywQDzE+BtyQw2HMgjbPnIWhQkGd4/f6VvwxBRSNoH5Ujc4wPbkSCY23BOOfQ1YW0CiBsKDaiiigKKKKAooooCiiigKh4kxB6H9P7xU1L8cCVx1H5/s+1AtxdvVqHkGHqP8gVDwVsLcc58arq/3Lv8AZhUzjwFuimfTmPtVffZka08yCHLH+klM/wD1FAXO0lS/btk7hk2xiCCT18vM9ag7Rszr04IGsEbSPEMnG4J+vun2naZ+ISGIS2TeI5knET0Mj/xq84wBQcFtaMGgf+PmfxbZM0HM8V29pV7t2TqYIFUZBKsGifxQp8hNS3mZ/EdIe6S0axpChQZmMKBiSPpVbf4Z7vEYhBAuW0ackoPF/TJLEdPFNUnbfEvbtjh7Z1AhRdugGLg1EBUH4bcmf6j1ESDvEce9+6GSXsWgZA/FqQ/xYOTAkx0WMnew+GuI77irhUNDZuK2TbuQ9tQoiAIWT5BOtJcR2bet2kFmzcDaQGuHwSAoGgK3zS0k46DlXQ/BXZBtAsw/iNuSACVQBVDR+KDnzJ3iaDr7AIWDypDte6BpUg6S2pjyAQasnlt9qeWYiM+ew+9c18UcRrVbAKq13WsMYBiNe3P05ExQJcNwhR71+YLktpbbYMyn3L+LlHMb3XA8RbZAQ6rkhkJBYGcjy+lL3Qn4PlXUrBjJhyqrBO5KqWg5g09b7KtOA5RWwMwDO2Z+9BFaMsVViUZ18QAEEgArkTOM+ZjkRV9SK2PEFGFAmBjbb9fpTinnQbUVgtWaAooooCiiigKKKKAqO9sakrS8sgjqDQJXQO7bpEz7TSqHStlt4JT2hgZ91FOMNVshsTvH6eW1I8QFezcUdQ467+WQfC3nQVPxJxIsWnMDXK24iZ1kBTjkJn2qx7MuG/aKNIcCC3NTjONmBE451pxh7ywt7dlAV9uR3+ufQmt+EfurVltg6kMeYZjrBjnBLT0z0oOW7Z4pge6eO9gruDFvUQDA5t4oB5DODVj8LWFvXzc5WZGn+tokxyKwM+o9KPtngzY4h7l4F9YYz/MVVQoX1kbnzPmx2H3nD21ADKbim4vOTK6gZk7kfRttyHd9qMoUzvmOkhS2egwc1ns2zCgEQYBjaCcn2z+VUXZ7niLoBIZVBLzJIJMgHGmcnY48tq6RAT6j6Ggle5uBvXJcV2AvEcaLuoxw48I3HeiGyDnT41Mcyu9WnafGdyjsxII8RC7benkPqKruyeJK2y2oy8NqkQJCs5PXTqVY5n3gHBZBa3c1H5hiYDd0ukSCOTaiDjfyFW3d6LUDBAA6x+zVZ2edRUxgKunnAPy7YnSDPSRVpxRgCSYwMc6DXhlJJ+hmeQHU+dM3LgEDmag4G4WBMQJOee5mRGDUlhQSW57D0H7/AHNBMq1tRRQFFFFAUUUUBRRRQFRcQ0CalpLiSrv3bbBQ0dZMUEdriFjBnyGTI5R1xSvD2Lupm0jJYAE4AJU8pmDqMedWhtquwA5YFa3uLS2PEYHnj0oEOH7Ke2jKt0+IiZVYiIwN5jzqPs+3PDMpIwXCz/Sx0/QgfSouP+JrIVwrZAwRnMxiN9x9ax2RxPecKWiNb3NO4+Z2M+W9BTcQg0LdIBNshwInwye8GBJGkmR/iq74ov2wtu7bZgdXhmHXTgNqXmZ0iZg6lOTirDsK9q4jirT4TvHK55fIRI2GdX/dzgxy3GcPc71uGe6Q1t8FxKHIKyIE6lJ25gRpIMB1XwLxEh9hLmdKhQYC/pH3867W9bJWFMHEVxnwP2e4tG4AGDndcSQTlZO3vO/v2ffKolmUDqTHnzoKXtTh1NxFcSrMJUiQYkmeuSPpXPWmde8KvhHSZGqQpQAD6z5mJNOfEPa0XlUeJyCAoBmDj2/t65z2cqIxtsJwGc9SFa449BKiY5eWAtuHA71wuwcR0gIu3lLP70/xlzwmcACT6DP6VTdkcWVJVx1g7TnI84iPYZq44xSVnM4gYE5mJzyn70BYYwLanYDU35gfvn9H1WKrLqMot2bbaWbUS8AlUXfSDILSygTIySZiCnxnHrZt3O7vPca3e4dLg/6jKXuWQVAA3KNMDbVyoOgorn+F7Ve5dHzop4ruwrIFJQcIbkEET88tO+ByxT3YnGNc4db1xgQ+u4pAj+EzM1r3FspNBZUVUrxl3/RC6YF42A22O8KiMf7jVNxvxPce69vh/wCGEfQHfhuJv94wMNoW0AFtg47wsZhvDEMQ6+isCigzRRRQFVHbnCuTbu2yJtksy7d4NLALPLxEHPSretLqyCPKg5S58QG2oe4NDZlWDHc6V0wIO3UYOROKpu0r63vG8u9zC2juBiMLsWIbYnSI5iuvFnx5AIhCJHQmce4qo7S7Obh3a9YCgvAUbGRqMZEAcuUmOs0GOF7OKKYgqEll6iIYLEafl+oqRWWxYtgZRb7ZmSfETuTvMj69Ko+I7Z7rh31KzXbjjUFUwmqfmMGAM89z9LDgeGF/ggqkKRcdlJIidTtBJ5HGfSgcv8KLJQx80ZGJJwRjqzA/s0h2zw6Bnv8AhJW1/EkeLShJA8MZySARgGrezc7yy9rTqCA/iOsblYgHUwxmcyDma5zhu3zfRrRUqzKV+UyDhTvuczGdiBNBb/BV57fDrbgEamI/mhmJWeuJ8/pVyRrYKR4V8RMc/wC+OVV3YjE2goCjRIEjltPn+U1Z8TcS1bJOr23Ptt5RQc/xNwDiLrsG8R8MDMBUG/KJz6ithcGp3YE/qJKkY/pHtqHnSzOzEXNIGnBBOfEwc4jHhAH1xApy/wAMO6YTkEWz11EBnPshjrJfrQW3ZVtQqFjLFASTznPKnbh1OANhn1xWnD2w2P7EbAeYqSwsXG8l6DmevtQKfEdslE0IHc3FVR3tyz8x8X8S0CwEAmIIMD1FXb4q3ZF1b1lE0Nw7Mtu4blsM1xQhnQrB9UMQVzg5mrftDReccOHuIw/iarcCNJUFSxBgsH5ZAMyDBpfhe40iyim2ouagTB7xrb6rjEyWJ1J4meDJGZNBHw/a1m5f0W0DS6+IqykO1u8WbxL/ACWwJH80Vns/sDhlZ7YsgKmlUhnICFAIILQOe3IitON4rhrhDJxXduWDh1Kn8DqZFwFdOlGnGMHmJn4LirHDro71rjvcgsfFcu3IALQqgGAIOkBVCRgLABzhexrFsFUthQdMwTnSZXnyqA9jvJC8VeVCxbQBagAmSqsbesLM85EwCIEWoNZoCiiigKKKKAooooKvtE6LiHMEMMeze2xrbtSAgxMbz0BBb/jqrbtMSUXzb/6MP1rXjyQF2nPpOlhnqN6CstWULMSAVuhkMiQQcr038R89VRdi2f8ATq9rBRSGUmZAjE9fFbZfPHWrDQGsFpkhFjYnUqgj7z96QvXgpYEkC9ZZUj+fxnw+ssRjliRsEXB9rW7l0G1h7nhIE4IBMgYBkLHi2IG/Ogs9munHXHZgUKG4OZDE6W55/EffqCTeLwkdxcCqq6F8WqNHykeE5Y6dQgfzRjnonELfvuUJ0k6QACCVQEZn+pm9ooGvhy3C+IYBJ2+XfG23QjERUXbNsBS4HzEBQBykS2d5YqPrHnf8PYgc45wZB86534uElFX5pJwfl0gAT1+aSPIdBQaWLhCG62We4xA6keBR5AqFXH8wpt7cWkAzLXLhyTqkkZ8yCSfMVVrcm2i5lQGMnJ/GRA5ytv6+dXlhZvSoHhQKR/4kGeuWzzjyoGeDvtErbn3j6sJ+9N8FdLF3cBYMRMxABOft7VteuBQMe0kflvW/ZyRbWckiTP8AVn9aCkXjbSFr1q2guMrMzE6ZGoBdbFZJJgfygDeNMxtcs3GKrauurd73hLsnhQBGDa7g1HVAAPyiTiRqe4x+L719C29Gk6cjvGhVIInA8RdQDI2JgYaPs5+N73TfW13cYYbkEAZYn5tYOACCHGQV8QLcLx3BXFVlVmVzpkgnxFRcKnm7RbAKjUSRBG9L3+E4Z7QCB2e7r8TNqINwBme6AdHyqGAIiMCJqTtM8RchW4ZzZJl1UrqcMWBUifDCiSDIOvdSAa2t8ZeQWg3CMbgDo6WxKKC6yEZlRSIAMn+WOZIBmz8Q8PatgMWJAYv+NhA1szaScGcRvsBggWFvtiySIuA6iwWA0HQAXMxBUTlvlG0zVHa4m6qljwVvVod0VQVhSfDbYtaAXUAS3OY8JmA92Nw63Sz3LVsOjFWKj5nBli0eFs6WGWKkmTqBoL6iiigKKKKAooooE+LQa0POYjy5ny2pDtU3JEbKyaTE7kKfTeKuGtg1HcsyI/fLbzmg5/j7DJ4URu7gDu1IBdjJILSDEAHGIDSKrmuNF0FyDIcBlghlPg54+XYGBgZJg9AilrpYydMIPqJJ9cH6VvxPGBLL3YJ5LG5LEBQPWRFBxnaXxJwwMql0s3eaVwbfiG8aojM4GZ6TVj8G2nmSPU+Zk/TIg+R8jSnatgMBfYBnLAv0wYUYGPFpX0DdK6L4csaEwem4yYVVnyyPyoLhmwTArju2l/1BuxiExMbyTziBBgHHXaup7QeLbtiQpIB2nlPlNcp2rwIV7Elgby6rrAgMSrK7f8SV8pG1BNwjq1wXWhUWGadpYAqOhhVWekHyq27BuhizmZZjPlAGke3i+tU1yySlvWNJ1ltwAWaCdXUjPpgZ2rouxbACjyEHETQb9oXmGI3IUGdtR0g/f95qbtTtG3w6B3MLIHPaCzHHRQzei0j2mAbtpf69R/7QWA+33FWN5bbIWuKGUAzIBEczHTFBz/G8VYvQzXyneKMIFYyrL/DBgs4ZiYCDxaWzjC1yzw6lrR4i6GP8ZtTOgtKqm3Z1qCvc2wULSAoLJuJUGdL3CyXeybbtoD3O6u2215vONZCsBnGckxBwCzxY4IAs9vSCA7NGkp4FIVYIYNpVToQEjBIyJBDg79vUqjtEkqFbSFAYhmuYVTJyVGIJAT+Voq4vcDxH8KLgY21fLeGX0sqlhBk5GZ5uY2FUd/iOHVJ8SPbuG8UVwBrGR3t2CwdbSy4B+XUp1gwbUfFFgWwWfS0O0QXIRMszBd8RtgmSJUaqDZ+A43McQoBCeFQBEMxeLhQ7ggTpMkEjRMA4Ts/i0v8AeNdS4pATOoFEHdk6RsSSLkzJMpLECBPe+I7KiQHYy3hC+LSoUu2kkHSNQ2zziM1bqZyKDNFFFAUUUUBRRRQFRXrkDz29ztUtYK0FFxxW1cMn5lkZjUyhiw94Wtl4ZTc1PhLNtGAB8JbxZMb6Qqkeo8os+M4e24/iAEDry3yOhyaqO+hgxUraHiIOWZiMFt8wMDlvuBAI8Y5c5XOGI8kBj11Mxq37NsRbEnz/AF5f+qV4bh3ZzcbBdpC8lWJUHqZMn2q5IgEnAAk9ANzNBynxz2q3D2URclnUEnMICJJjkcLPLUKb+I3XTYdoxn6gat+RANU/bvAvxWriUEhFYKpOyqcnoSTO/wClWPaqd9btkKdMpgSTpJAYGOcaRAxvvtQSKVuKCc6GLJ/UwIAiYxDZ/wB3kau+87qzLHIWTJz94/SkOxrcs5KjwgIANhEsffMH0ip+KYM8N8qjU2MAL4vzA+/SgXt2pvqGkk22Y/7i1vHsI+9XZt4jcc5yPeq/hbZDJcYZfUW8pGB5gCB/2zT6nUD0I3Bjf970FTxynv7a3LSG0zMACqudZWdXMhTJBxjTJIBqHjLnEd5ea1w1pxDLJKa2i2pUMJHzM0AExAE6Zkzdi9ipZuOw1woCLJIGQC5CiFgwgJiSUJMnNI3rFu7eQtetlRcN4W3RrZZwAbbsCw73QqGMADSDkqICc8ZeTWf9GpAAVdAO5KrBgElYgyqkADyqTsP/AFIYW7ttIVAGcKRqZgrMxJwZOoGNUkSYmklsMpsq3Gtqu6wi2jKwwDKw1FmdVKjxE/iAwpILPZtqzbZJv22I3ByxuXCqI8lsMdJWY8UnzoH+P7Na88MVFkgagPmuHmH/AKYgc92xsRZooAgCAOlI/wDzFnOltUMynSCwBUAvkYwCJjzG4NN8PeDqGEwdpBB+hoJKKKKAooooCiiigK0uvHqcCt6KCt4tQDLamMYxt18huPOq+wO+IZp0D5F2k9fPYx5z0q3uBmJEQs+5jr5cqw1gzM+0Dzj9PoKDZCDtttP0H1ql+Ju0YTurY1Nc8Jg7KfnjzjAnmwp7jbmN4Omd/DG/ijYY/TnXMcFfa7dYsf5YETpClj95XaP7hbdnW2FllIxcJK7QSRBGNsyfUn1NjwA12dOY2yRIA9OeOdYt9nMCYJ06gYPIYmD96aSy6oFTT7k8zJAjbnHtQa8MqWl0rPPzM7mfOZrRb2om2EMkSxhYicggtInPLkelNcNwwQdSd25mpEUTt/egX7hcKROmImTHLBO+IptBitFQSTn71JQYqt/+D4aCvcqRkHnMgAyd9sDpyirOiKBCx2TZW53qpDwBMkzGqCZPibxMNRzBNYXsThgABZSAFAEYAUkjHqTPXnVhRQJp2XZUAKkAEsIJGSIJ33jA6coqexw6oIUQIjHufzJ+tS0UBRRRQFFYFZoCiiigKKKKDBNaCtnO3mf81kCg5b4jthCH1EEuogZEEyZxtEn3j114Lh0BLBfmIJJyxySZ5SOQ67edt2h2Ut511H5TIAxyIyef+POlhwbLdZUBKwCD0PMTyGP3igueFuSo9KmqHhbOhY586moCo3Tz/flUlYoAVmiigKKKKAooooCiiigKKKKDC1miigKKKKAooooMGobJ8b+o/Kiig2/H7frUgFFFBmiiigKKKKAooooCiiigKKKKAooooCiiig//2Q==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" name="AutoShape 6" descr="data:image/jpeg;base64,/9j/4AAQSkZJRgABAQAAAQABAAD/2wCEAAkGBxISEhUSEhIWFhUXFxgYFxgYFxgYGBkYGhoWGBgdGBgYHSghGBolHhoXIjEjJSkrLi4uGiAzODMtNygtLisBCgoKBQUFDgUFDisZExkrKysrKysrKysrKysrKysrKysrKysrKysrKysrKysrKysrKysrKysrKysrKysrKysrK//AABEIARIAuAMBIgACEQEDEQH/xAAbAAACAgMBAAAAAAAAAAAAAAAABAMFAQIGB//EAD0QAAIBAwIDBgQEBQMEAgMAAAECEQADIRIxBEFRBRMiYXGBBjKRoUKxwfAjUmLR4RRyojOCkvEVsiRjwv/EABQBAQAAAAAAAAAAAAAAAAAAAAD/xAAUEQEAAAAAAAAAAAAAAAAAAAAA/9oADAMBAAIRAxEAPwD3GiisUGaKxNZBoCisTWaAoorDUGaKKKAoooNAUVF3mCelb3NqDWwQRI55qSoLLQAoG0CeW3KpX2oMW2kmt6g4PKAnc59uX2ippoM0UUUBRRRQFFFFAGsVmigiYef+RWy1CXgAn/EH+1ZDEAc8wffY/lQbB8xzwKmpZF8Xrn8hTE0Gawa0uE/l+daqW8vpv96CS28iayppbgmkNn8bffxfrUlp8uOYP6CgmrBFQi5LaeYyfT/3+VSs0UCLMyrIA+Yg+edOOlTXi2pR5GeW0Z286hZitqc76p8tUmfKOlauzF1JBHhO2+SMR7H7ewPIBHv96j4u8AjGdgYPmBIqQARSfaMd04PSM8xI/vQOWI0iOgrPOtOH2wMR1M1knxD9/vY0EtFFFAUUUUBRRRQFazWWqA3IOdj+fKgHWVjlMR7wPStd0B/p+4zv9a2XZh0Mj7GoHfwMB+xJU/kaBkiGB8iPy/sakJpBuKJthtOYB9989KeU0Gl0Ejy98/TNQWEXRqI/xHp6U4TSPAP8438RPlElR9l+4oM2AQzBIgHInqAZ+5+n0itswd/lkGeeVKqIjrKzNZ4W2Vd4IAmIyeQP61uoD3GVlxpU53klx7bCg2W9DSRyzGffpHvRxF8MuG3IAA3z/ifaTUViQ+jPT2GZ+lRdpWXDh7SyYkgECcqMTs0TzgxBoHLh1AKRjBInMCOntS1/Ub8YK6QdzMkkGANtt/OlrHEajL4aAqnIUnxEq38j5Egx5Yqx4UamZiIzzAnAAmefOgY0xtVb2qD/AA1YyGdZ6YggR6/kKs223qt7RnvUzgcvOQPvq0/s0DXZ58IHOB9996k/HPt6edHCRpwI6+tYnx+x/wD5oJ6zUQuCTHWPyqRTQZooooCiiigwa0cSI61IaxQKWr4kjnG3PEj+31qC2fnH9Oc7csR6E0zdUB1MbyJ9pz9KjkTcPQR+v6j60BcSNSjyj3/f3pm20qCOg/KoLIkkn8QkemY/IVJwnyAdPD/4nT+lBuibzSNohbpXqob15fUaR9qbvXIG49zH6GqXtDtZUdTCyuMMTAPWVA2nnzoGOFvTfuAA7Kc4B8Ij9fpTHDcRN0yIOg432I2PPeuM434gPe95b0zo0kkQYBJmBmMk5gY8qzwXxQBcDsqSFIYqIBJ07dciBnNB3PE4dDAic9c+ER/5UcRAuISYBVhHU+Ej6Qao7fxHbuxBAgzBwTAJ2nbA51Zdp3ATacZXURjO4n9N6Ct4myRxHfFiFZhZaBjIDWyQdxJIM9ZEVbdizoI6MQCNsYx7j786T4/Nm9OxBznDBREzyOnB9Kc7CI7oLIJG+QTJzmNjn970Drj6c6r7rAszNMB7a77EMrA/8gParFnAql4ZiUY//uMDqBdbPn4VA9BQWXDXMZ2H757VDcukPqj8PM4AkZ9ZGPemLSDTH60hxlqX6hVHuZge4kxQOWxAHIxt9hPnJFNgVAMt+9l/yftTFAUUUUBRRRQYIrQzyzUlFArxDAjzBH+M0pet/MsnxBj9eftTHHDT4hsSJ9ZEH9PpUL2/HI5Qv/Et9cigla+ALbHAIP1wY+zfSo+C4vWbiocqQ3s2frg/WkrpJXu9wrzvnLED8z9fKlOJdOHZy7Mi3FUmMFirGYgjk3LzoFO2O0mskjvl8Mghl1dIkyVU8s9etcP2l27duEFgQATjEE7nA5ETjyNN/EPFtcgKqIgnAEYJMyAP8nOByoms69OtIGVAJGMnCqMD5to3M7yaCc8aznRbAM4ZtUeHHTfkI8qe4Tg3jFpjvOdpwWx+u0Z83vhfgWZgqggPgk5xtjf+qeXrAnuE7Ht4wQi5P9Ucv6h9doFB53/HXS+kqN0yQIjfqYJn39a6bsPtgmLV3dWDCQVJXbzmBn06xXTduC21kqVBOy4mDHptFecXbJtqt5mwjlcBhDSSwBOGkRzMGZ5EB6LxP/TvrygCB1JYb+Q01J2dcYBRODy6Hn6f+6o+G7YF2xdYCF/glYIlv4keYzA58zXV8IgZQYBBE9R7UG2ACxyInkdulVNm8hHDkMJJcbz4gryMbwSfrVhxxOh8fhbY+R61Udn8OA+tSpZJR+cgxDjmTA0nkSGFBe2GB8qSvGdUGNWgAn/fcP5CnkMgx/mKRuEyY3kAHz0gD7uxoHuDys8jttty2+vvTFYRYAA5VmgKKKKAooooCiiigh4v5COuPril0yHO/jH2Cg/rTPEg6THl+dV6yqMRtqYee5g/X9KBLj0/i3VEg6NSx/MBqXy3Vt+tQfE/CG9atFYJVwQfUHc+Zj3irTi7Aa8MkakKn1nw++T+zWOGXVw5UjKEgjzUzHrAFB512l2Qxu90zkSsAxgEBmieh0z7HcCquyFW81skTgaifEATz6iZk7RIxqE9T8VWypUhiLjHUGB8SkFoYEDYGPXIzmufvW//AMcp3JFw3AXfATAIgZ2gxAxI3oPRF7NCWw9nLBISCBGAAYaY2+s4qic8Wb6pa4gaiCbglm7sSQ3zYG46Z5VD8Fdr3ywsspIBIkkECIhT0aD7+tdVwvEyGY2jIUlliNpI1Sd8Dr1oOe7et3D/AKdWuXFtBbms2x4mYEBR5AxsOoqg4jgAQ1q4NLPplRME21dg2kZkSoPLxV2va3GabS30KsCXUlSGXMNIJwfk+4rneG7La+4uO2osmBODMOcESWJQmTvK7ALQL9i3VCXLZYAsbMKBBJDamickgb/7vKvQ+zwQiqSZjn/cVwXYfCWTdEK2sMGVncsxyVeJ2ALCIAGTjlXo6WwBFAl2pc02rh56DHqRA+9V/Eabd5CnytaCyBqBVWnJHqYPUnrT/a5Y23VPnKELmMmAM8smkOw73eBP6LYttP8AMjFTI2/lPlIoLtdgcj6Yqv4PxMRz1kt5BTj/AJfYGrG6cH9/nSPY9mO8bq5AxEAE/qTQWVFak5ragKKKKAooooCiiig0vHwmlEUFnAHhO49QJ+806wmkVJDgz8y7fQH9KCO7aICld4Iz/MCGn/ifrWlm8ltrgZoBh885Bn6xUvEX9KE58LqYGTkiYjfBNUnErea5buXAotq5RkBzBnTrPOCRseuKBfiLK3HRmQlypCiRpVRrUOYJnUWEA/YSape2GVDozKkb4knJxyOn7TG9dZc4BlvM8g97oGBsFLYB57gyfOqjtXgdV267qCFAO+ZXSpMxgSI/9CgpOzOMFu8NGdRU6RuQCW1dSTBEDbw7yTXXcN2qwETrG5YaZ/7lJBmBynlXFWvh+4uttWQpKjcgDSqBYjMkGtuyuN4hmPDrcWRJb/pwEPy6WeSWycb48qDeFt3BaWVTvGcr1GSQFOBJkTGxxzroUtqitcGqEHhE4hgpgSRuV3J8JAgwCKouB7Om+CQxh0DBiZgyMEjB1KrRAmeU46HibqNItMGGl0KsG0sRlZmCB+HGJY7b0EPwlwr98hdGm0lxNZmHDG2ynVsTBOBsVPXHb1zPwfedhJ06NOlSpBkoSJx7z6CK6G6/7z+dBBxKqxVf6gcY+XxT5+LTSHCoE4m8dlhScRuCzHzJJJrHFdoKt+2sj5YP80XCAIG+6j2qTg9Xf3jAjUoOTMd2g2iImcT+dBYlPDiQfv6GorLabQK7nInqxnMetTPA8se3tUPCHVETpUAA9TAyPIfrQM20jcyeZreiigKKKKAooooCiiigKTvW8kbEHUvrzHoc/WnKg4hTII5H9/aaCAupJ5h0BH3B/MUtfGq2FAkuhb/uWCT55Iqa+NJDjrEHofmHkcD6VjhT4SJyhJwc6Wk7ehMA9BQL9rcQ68ML1uNQUESNtQAOOon7VVsT3S2gDLle8bJIAIMSOeCPUHmcW9vhzpuWWJZTMEncNJ35ZnboKrOxrI0vbaR4AoHQqJgdSJn2oMrctrcWxgXDbS6J5w+2PME+/lXPvbS4z3wgyfAy4HhOFYj5pI5Dbz3v7vBhQ9xhNwoFXGUgBRB/m8X1mud4Dg7lkXbNt4BfUVbxKBAjJyDtkA7jBmgn4rtLW9i7Zgl1dHONoV0I9GgQd5PTOOIuYdEaCtl3DCY1gAAAjcKCB6+YFIN2d/pSfxJZVSpYHS1y5jSI3IA1e24pjsrhmui21wwQxW7v40bQxMRhiQZ5CTG0UHXfDbHugxwzS7CMAv4ziZ5z71csZG2PI0jbuGAxBEiZAxv9iBWt/i+7BM46bkzjADTvNBS/E1lzclSU0qCrrOpT+IGN0I+hWeVWHYnGMxuFQTLCS3zDwL0wfbyMnetezO0luXHBXOrQZEEEDYz7x/ep7/DhG7ywQDzE+BtyQw2HMgjbPnIWhQkGd4/f6VvwxBRSNoH5Ujc4wPbkSCY23BOOfQ1YW0CiBsKDaiiigKKKKAooooCiiigKh4kxB6H9P7xU1L8cCVx1H5/s+1AtxdvVqHkGHqP8gVDwVsLcc58arq/3Lv8AZhUzjwFuimfTmPtVffZka08yCHLH+klM/wD1FAXO0lS/btk7hk2xiCCT18vM9ag7Rszr04IGsEbSPEMnG4J+vun2naZ+ISGIS2TeI5knET0Mj/xq84wBQcFtaMGgf+PmfxbZM0HM8V29pV7t2TqYIFUZBKsGifxQp8hNS3mZ/EdIe6S0axpChQZmMKBiSPpVbf4Z7vEYhBAuW0ackoPF/TJLEdPFNUnbfEvbtjh7Z1AhRdugGLg1EBUH4bcmf6j1ESDvEce9+6GSXsWgZA/FqQ/xYOTAkx0WMnew+GuI77irhUNDZuK2TbuQ9tQoiAIWT5BOtJcR2bet2kFmzcDaQGuHwSAoGgK3zS0k46DlXQ/BXZBtAsw/iNuSACVQBVDR+KDnzJ3iaDr7AIWDypDte6BpUg6S2pjyAQasnlt9qeWYiM+ew+9c18UcRrVbAKq13WsMYBiNe3P05ExQJcNwhR71+YLktpbbYMyn3L+LlHMb3XA8RbZAQ6rkhkJBYGcjy+lL3Qn4PlXUrBjJhyqrBO5KqWg5g09b7KtOA5RWwMwDO2Z+9BFaMsVViUZ18QAEEgArkTOM+ZjkRV9SK2PEFGFAmBjbb9fpTinnQbUVgtWaAooooCiiigKKKKAqO9sakrS8sgjqDQJXQO7bpEz7TSqHStlt4JT2hgZ91FOMNVshsTvH6eW1I8QFezcUdQ467+WQfC3nQVPxJxIsWnMDXK24iZ1kBTjkJn2qx7MuG/aKNIcCC3NTjONmBE451pxh7ywt7dlAV9uR3+ufQmt+EfurVltg6kMeYZjrBjnBLT0z0oOW7Z4pge6eO9gruDFvUQDA5t4oB5DODVj8LWFvXzc5WZGn+tokxyKwM+o9KPtngzY4h7l4F9YYz/MVVQoX1kbnzPmx2H3nD21ADKbim4vOTK6gZk7kfRttyHd9qMoUzvmOkhS2egwc1ns2zCgEQYBjaCcn2z+VUXZ7niLoBIZVBLzJIJMgHGmcnY48tq6RAT6j6Ggle5uBvXJcV2AvEcaLuoxw48I3HeiGyDnT41Mcyu9WnafGdyjsxII8RC7benkPqKruyeJK2y2oy8NqkQJCs5PXTqVY5n3gHBZBa3c1H5hiYDd0ukSCOTaiDjfyFW3d6LUDBAA6x+zVZ2edRUxgKunnAPy7YnSDPSRVpxRgCSYwMc6DXhlJJ+hmeQHU+dM3LgEDmag4G4WBMQJOee5mRGDUlhQSW57D0H7/AHNBMq1tRRQFFFFAUUUUBRRRQFRcQ0CalpLiSrv3bbBQ0dZMUEdriFjBnyGTI5R1xSvD2Lupm0jJYAE4AJU8pmDqMedWhtquwA5YFa3uLS2PEYHnj0oEOH7Ke2jKt0+IiZVYiIwN5jzqPs+3PDMpIwXCz/Sx0/QgfSouP+JrIVwrZAwRnMxiN9x9ax2RxPecKWiNb3NO4+Z2M+W9BTcQg0LdIBNshwInwye8GBJGkmR/iq74ov2wtu7bZgdXhmHXTgNqXmZ0iZg6lOTirDsK9q4jirT4TvHK55fIRI2GdX/dzgxy3GcPc71uGe6Q1t8FxKHIKyIE6lJ25gRpIMB1XwLxEh9hLmdKhQYC/pH3867W9bJWFMHEVxnwP2e4tG4AGDndcSQTlZO3vO/v2ffKolmUDqTHnzoKXtTh1NxFcSrMJUiQYkmeuSPpXPWmde8KvhHSZGqQpQAD6z5mJNOfEPa0XlUeJyCAoBmDj2/t65z2cqIxtsJwGc9SFa449BKiY5eWAtuHA71wuwcR0gIu3lLP70/xlzwmcACT6DP6VTdkcWVJVx1g7TnI84iPYZq44xSVnM4gYE5mJzyn70BYYwLanYDU35gfvn9H1WKrLqMot2bbaWbUS8AlUXfSDILSygTIySZiCnxnHrZt3O7vPca3e4dLg/6jKXuWQVAA3KNMDbVyoOgorn+F7Ve5dHzop4ruwrIFJQcIbkEET88tO+ByxT3YnGNc4db1xgQ+u4pAj+EzM1r3FspNBZUVUrxl3/RC6YF42A22O8KiMf7jVNxvxPce69vh/wCGEfQHfhuJv94wMNoW0AFtg47wsZhvDEMQ6+isCigzRRRQFVHbnCuTbu2yJtksy7d4NLALPLxEHPSretLqyCPKg5S58QG2oe4NDZlWDHc6V0wIO3UYOROKpu0r63vG8u9zC2juBiMLsWIbYnSI5iuvFnx5AIhCJHQmce4qo7S7Obh3a9YCgvAUbGRqMZEAcuUmOs0GOF7OKKYgqEll6iIYLEafl+oqRWWxYtgZRb7ZmSfETuTvMj69Ko+I7Z7rh31KzXbjjUFUwmqfmMGAM89z9LDgeGF/ggqkKRcdlJIidTtBJ5HGfSgcv8KLJQx80ZGJJwRjqzA/s0h2zw6Bnv8AhJW1/EkeLShJA8MZySARgGrezc7yy9rTqCA/iOsblYgHUwxmcyDma5zhu3zfRrRUqzKV+UyDhTvuczGdiBNBb/BV57fDrbgEamI/mhmJWeuJ8/pVyRrYKR4V8RMc/wC+OVV3YjE2goCjRIEjltPn+U1Z8TcS1bJOr23Ptt5RQc/xNwDiLrsG8R8MDMBUG/KJz6ithcGp3YE/qJKkY/pHtqHnSzOzEXNIGnBBOfEwc4jHhAH1xApy/wAMO6YTkEWz11EBnPshjrJfrQW3ZVtQqFjLFASTznPKnbh1OANhn1xWnD2w2P7EbAeYqSwsXG8l6DmevtQKfEdslE0IHc3FVR3tyz8x8X8S0CwEAmIIMD1FXb4q3ZF1b1lE0Nw7Mtu4blsM1xQhnQrB9UMQVzg5mrftDReccOHuIw/iarcCNJUFSxBgsH5ZAMyDBpfhe40iyim2ouagTB7xrb6rjEyWJ1J4meDJGZNBHw/a1m5f0W0DS6+IqykO1u8WbxL/ACWwJH80Vns/sDhlZ7YsgKmlUhnICFAIILQOe3IitON4rhrhDJxXduWDh1Kn8DqZFwFdOlGnGMHmJn4LirHDro71rjvcgsfFcu3IALQqgGAIOkBVCRgLABzhexrFsFUthQdMwTnSZXnyqA9jvJC8VeVCxbQBagAmSqsbesLM85EwCIEWoNZoCiiigKKKKAooooKvtE6LiHMEMMeze2xrbtSAgxMbz0BBb/jqrbtMSUXzb/6MP1rXjyQF2nPpOlhnqN6CstWULMSAVuhkMiQQcr038R89VRdi2f8ATq9rBRSGUmZAjE9fFbZfPHWrDQGsFpkhFjYnUqgj7z96QvXgpYEkC9ZZUj+fxnw+ssRjliRsEXB9rW7l0G1h7nhIE4IBMgYBkLHi2IG/Ogs9munHXHZgUKG4OZDE6W55/EffqCTeLwkdxcCqq6F8WqNHykeE5Y6dQgfzRjnonELfvuUJ0k6QACCVQEZn+pm9ooGvhy3C+IYBJ2+XfG23QjERUXbNsBS4HzEBQBykS2d5YqPrHnf8PYgc45wZB86534uElFX5pJwfl0gAT1+aSPIdBQaWLhCG62We4xA6keBR5AqFXH8wpt7cWkAzLXLhyTqkkZ8yCSfMVVrcm2i5lQGMnJ/GRA5ytv6+dXlhZvSoHhQKR/4kGeuWzzjyoGeDvtErbn3j6sJ+9N8FdLF3cBYMRMxABOft7VteuBQMe0kflvW/ZyRbWckiTP8AVn9aCkXjbSFr1q2guMrMzE6ZGoBdbFZJJgfygDeNMxtcs3GKrauurd73hLsnhQBGDa7g1HVAAPyiTiRqe4x+L719C29Gk6cjvGhVIInA8RdQDI2JgYaPs5+N73TfW13cYYbkEAZYn5tYOACCHGQV8QLcLx3BXFVlVmVzpkgnxFRcKnm7RbAKjUSRBG9L3+E4Z7QCB2e7r8TNqINwBme6AdHyqGAIiMCJqTtM8RchW4ZzZJl1UrqcMWBUifDCiSDIOvdSAa2t8ZeQWg3CMbgDo6WxKKC6yEZlRSIAMn+WOZIBmz8Q8PatgMWJAYv+NhA1szaScGcRvsBggWFvtiySIuA6iwWA0HQAXMxBUTlvlG0zVHa4m6qljwVvVod0VQVhSfDbYtaAXUAS3OY8JmA92Nw63Sz3LVsOjFWKj5nBli0eFs6WGWKkmTqBoL6iiigKKKKAooooE+LQa0POYjy5ny2pDtU3JEbKyaTE7kKfTeKuGtg1HcsyI/fLbzmg5/j7DJ4URu7gDu1IBdjJILSDEAHGIDSKrmuNF0FyDIcBlghlPg54+XYGBgZJg9AilrpYydMIPqJJ9cH6VvxPGBLL3YJ5LG5LEBQPWRFBxnaXxJwwMql0s3eaVwbfiG8aojM4GZ6TVj8G2nmSPU+Zk/TIg+R8jSnatgMBfYBnLAv0wYUYGPFpX0DdK6L4csaEwem4yYVVnyyPyoLhmwTArju2l/1BuxiExMbyTziBBgHHXaup7QeLbtiQpIB2nlPlNcp2rwIV7Elgby6rrAgMSrK7f8SV8pG1BNwjq1wXWhUWGadpYAqOhhVWekHyq27BuhizmZZjPlAGke3i+tU1yySlvWNJ1ltwAWaCdXUjPpgZ2rouxbACjyEHETQb9oXmGI3IUGdtR0g/f95qbtTtG3w6B3MLIHPaCzHHRQzei0j2mAbtpf69R/7QWA+33FWN5bbIWuKGUAzIBEczHTFBz/G8VYvQzXyneKMIFYyrL/DBgs4ZiYCDxaWzjC1yzw6lrR4i6GP8ZtTOgtKqm3Z1qCvc2wULSAoLJuJUGdL3CyXeybbtoD3O6u2215vONZCsBnGckxBwCzxY4IAs9vSCA7NGkp4FIVYIYNpVToQEjBIyJBDg79vUqjtEkqFbSFAYhmuYVTJyVGIJAT+Voq4vcDxH8KLgY21fLeGX0sqlhBk5GZ5uY2FUd/iOHVJ8SPbuG8UVwBrGR3t2CwdbSy4B+XUp1gwbUfFFgWwWfS0O0QXIRMszBd8RtgmSJUaqDZ+A43McQoBCeFQBEMxeLhQ7ggTpMkEjRMA4Ts/i0v8AeNdS4pATOoFEHdk6RsSSLkzJMpLECBPe+I7KiQHYy3hC+LSoUu2kkHSNQ2zziM1bqZyKDNFFFAUUUUBRRRQFRXrkDz29ztUtYK0FFxxW1cMn5lkZjUyhiw94Wtl4ZTc1PhLNtGAB8JbxZMb6Qqkeo8os+M4e24/iAEDry3yOhyaqO+hgxUraHiIOWZiMFt8wMDlvuBAI8Y5c5XOGI8kBj11Mxq37NsRbEnz/AF5f+qV4bh3ZzcbBdpC8lWJUHqZMn2q5IgEnAAk9ANzNBynxz2q3D2URclnUEnMICJJjkcLPLUKb+I3XTYdoxn6gat+RANU/bvAvxWriUEhFYKpOyqcnoSTO/wClWPaqd9btkKdMpgSTpJAYGOcaRAxvvtQSKVuKCc6GLJ/UwIAiYxDZ/wB3kau+87qzLHIWTJz94/SkOxrcs5KjwgIANhEsffMH0ip+KYM8N8qjU2MAL4vzA+/SgXt2pvqGkk22Y/7i1vHsI+9XZt4jcc5yPeq/hbZDJcYZfUW8pGB5gCB/2zT6nUD0I3Bjf970FTxynv7a3LSG0zMACqudZWdXMhTJBxjTJIBqHjLnEd5ea1w1pxDLJKa2i2pUMJHzM0AExAE6Zkzdi9ipZuOw1woCLJIGQC5CiFgwgJiSUJMnNI3rFu7eQtetlRcN4W3RrZZwAbbsCw73QqGMADSDkqICc8ZeTWf9GpAAVdAO5KrBgElYgyqkADyqTsP/AFIYW7ttIVAGcKRqZgrMxJwZOoGNUkSYmklsMpsq3Gtqu6wi2jKwwDKw1FmdVKjxE/iAwpILPZtqzbZJv22I3ByxuXCqI8lsMdJWY8UnzoH+P7Na88MVFkgagPmuHmH/AKYgc92xsRZooAgCAOlI/wDzFnOltUMynSCwBUAvkYwCJjzG4NN8PeDqGEwdpBB+hoJKKKKAooooCiiigK0uvHqcCt6KCt4tQDLamMYxt18huPOq+wO+IZp0D5F2k9fPYx5z0q3uBmJEQs+5jr5cqw1gzM+0Dzj9PoKDZCDtttP0H1ql+Ju0YTurY1Nc8Jg7KfnjzjAnmwp7jbmN4Omd/DG/ijYY/TnXMcFfa7dYsf5YETpClj95XaP7hbdnW2FllIxcJK7QSRBGNsyfUn1NjwA12dOY2yRIA9OeOdYt9nMCYJ06gYPIYmD96aSy6oFTT7k8zJAjbnHtQa8MqWl0rPPzM7mfOZrRb2om2EMkSxhYicggtInPLkelNcNwwQdSd25mpEUTt/egX7hcKROmImTHLBO+IptBitFQSTn71JQYqt/+D4aCvcqRkHnMgAyd9sDpyirOiKBCx2TZW53qpDwBMkzGqCZPibxMNRzBNYXsThgABZSAFAEYAUkjHqTPXnVhRQJp2XZUAKkAEsIJGSIJ33jA6coqexw6oIUQIjHufzJ+tS0UBRRRQFFYFZoCiiigKKKKDBNaCtnO3mf81kCg5b4jthCH1EEuogZEEyZxtEn3j114Lh0BLBfmIJJyxySZ5SOQ67edt2h2Ut511H5TIAxyIyef+POlhwbLdZUBKwCD0PMTyGP3igueFuSo9KmqHhbOhY586moCo3Tz/flUlYoAVmiigKKKKAooooCiiigKKKKDC1miigKKKKAooooMGobJ8b+o/Kiig2/H7frUgFFFBmiiigKKKKAooooCiiigKKKKAooooCiiig//2Q=="/>
          <p:cNvSpPr>
            <a:spLocks noChangeAspect="1" noChangeArrowheads="1"/>
          </p:cNvSpPr>
          <p:nvPr/>
        </p:nvSpPr>
        <p:spPr bwMode="auto">
          <a:xfrm>
            <a:off x="613833" y="2137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0"/>
          <a:stretch/>
        </p:blipFill>
        <p:spPr bwMode="auto">
          <a:xfrm>
            <a:off x="6198345" y="4087539"/>
            <a:ext cx="2951451" cy="414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More about the book - Hikey Sprit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9" b="21402"/>
          <a:stretch/>
        </p:blipFill>
        <p:spPr bwMode="auto">
          <a:xfrm>
            <a:off x="11666936" y="5839053"/>
            <a:ext cx="4589064" cy="239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345" y="10582"/>
            <a:ext cx="6126572" cy="40769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r="17025"/>
          <a:stretch/>
        </p:blipFill>
        <p:spPr>
          <a:xfrm>
            <a:off x="11688213" y="2758179"/>
            <a:ext cx="4567787" cy="3082787"/>
          </a:xfrm>
          <a:prstGeom prst="rect">
            <a:avLst/>
          </a:prstGeo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213" y="-24389"/>
            <a:ext cx="4631447" cy="281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961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635" cy="8244205"/>
          </a:xfrm>
          <a:custGeom>
            <a:avLst/>
            <a:gdLst/>
            <a:ahLst/>
            <a:cxnLst/>
            <a:rect l="l" t="t" r="r" b="b"/>
            <a:pathLst>
              <a:path w="16256635" h="8244205">
                <a:moveTo>
                  <a:pt x="0" y="8244001"/>
                </a:moveTo>
                <a:lnTo>
                  <a:pt x="16256025" y="8244001"/>
                </a:lnTo>
                <a:lnTo>
                  <a:pt x="16256025" y="0"/>
                </a:lnTo>
                <a:lnTo>
                  <a:pt x="0" y="0"/>
                </a:lnTo>
                <a:lnTo>
                  <a:pt x="0" y="8244001"/>
                </a:lnTo>
                <a:close/>
              </a:path>
            </a:pathLst>
          </a:custGeom>
          <a:solidFill>
            <a:srgbClr val="FAF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244001"/>
            <a:ext cx="16256635" cy="900430"/>
          </a:xfrm>
          <a:custGeom>
            <a:avLst/>
            <a:gdLst/>
            <a:ahLst/>
            <a:cxnLst/>
            <a:rect l="l" t="t" r="r" b="b"/>
            <a:pathLst>
              <a:path w="16256635" h="900429">
                <a:moveTo>
                  <a:pt x="0" y="899998"/>
                </a:moveTo>
                <a:lnTo>
                  <a:pt x="16256025" y="899998"/>
                </a:lnTo>
                <a:lnTo>
                  <a:pt x="16256025" y="0"/>
                </a:lnTo>
                <a:lnTo>
                  <a:pt x="0" y="0"/>
                </a:lnTo>
                <a:lnTo>
                  <a:pt x="0" y="899998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7913" y="211627"/>
            <a:ext cx="33559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0" dirty="0"/>
              <a:t>S</a:t>
            </a:r>
            <a:r>
              <a:rPr spc="-155" dirty="0"/>
              <a:t>e</a:t>
            </a:r>
            <a:r>
              <a:rPr spc="114" dirty="0"/>
              <a:t>t</a:t>
            </a:r>
            <a:r>
              <a:rPr dirty="0"/>
              <a:t>t</a:t>
            </a:r>
            <a:r>
              <a:rPr spc="-30" dirty="0"/>
              <a:t>i</a:t>
            </a:r>
            <a:r>
              <a:rPr spc="-114" dirty="0"/>
              <a:t>n</a:t>
            </a:r>
            <a:r>
              <a:rPr spc="-85" dirty="0"/>
              <a:t>g</a:t>
            </a:r>
            <a:r>
              <a:rPr dirty="0"/>
              <a:t>s</a:t>
            </a:r>
          </a:p>
        </p:txBody>
      </p:sp>
      <p:sp>
        <p:nvSpPr>
          <p:cNvPr id="5" name="object 5"/>
          <p:cNvSpPr/>
          <p:nvPr/>
        </p:nvSpPr>
        <p:spPr>
          <a:xfrm>
            <a:off x="899999" y="2511450"/>
            <a:ext cx="7963534" cy="0"/>
          </a:xfrm>
          <a:custGeom>
            <a:avLst/>
            <a:gdLst/>
            <a:ahLst/>
            <a:cxnLst/>
            <a:rect l="l" t="t" r="r" b="b"/>
            <a:pathLst>
              <a:path w="7963534">
                <a:moveTo>
                  <a:pt x="0" y="0"/>
                </a:moveTo>
                <a:lnTo>
                  <a:pt x="7963382" y="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039" y="5745812"/>
            <a:ext cx="771525" cy="2608580"/>
          </a:xfrm>
          <a:custGeom>
            <a:avLst/>
            <a:gdLst/>
            <a:ahLst/>
            <a:cxnLst/>
            <a:rect l="l" t="t" r="r" b="b"/>
            <a:pathLst>
              <a:path w="771525" h="2608579">
                <a:moveTo>
                  <a:pt x="343186" y="15518"/>
                </a:moveTo>
                <a:lnTo>
                  <a:pt x="219174" y="15518"/>
                </a:lnTo>
                <a:lnTo>
                  <a:pt x="269890" y="17754"/>
                </a:lnTo>
                <a:lnTo>
                  <a:pt x="320713" y="25386"/>
                </a:lnTo>
                <a:lnTo>
                  <a:pt x="370130" y="37693"/>
                </a:lnTo>
                <a:lnTo>
                  <a:pt x="416626" y="53955"/>
                </a:lnTo>
                <a:lnTo>
                  <a:pt x="461250" y="74800"/>
                </a:lnTo>
                <a:lnTo>
                  <a:pt x="501911" y="99416"/>
                </a:lnTo>
                <a:lnTo>
                  <a:pt x="538784" y="127516"/>
                </a:lnTo>
                <a:lnTo>
                  <a:pt x="572046" y="158813"/>
                </a:lnTo>
                <a:lnTo>
                  <a:pt x="601872" y="193019"/>
                </a:lnTo>
                <a:lnTo>
                  <a:pt x="628439" y="229847"/>
                </a:lnTo>
                <a:lnTo>
                  <a:pt x="651922" y="269008"/>
                </a:lnTo>
                <a:lnTo>
                  <a:pt x="672498" y="310217"/>
                </a:lnTo>
                <a:lnTo>
                  <a:pt x="690343" y="353184"/>
                </a:lnTo>
                <a:lnTo>
                  <a:pt x="705633" y="397623"/>
                </a:lnTo>
                <a:lnTo>
                  <a:pt x="718543" y="443247"/>
                </a:lnTo>
                <a:lnTo>
                  <a:pt x="729249" y="489767"/>
                </a:lnTo>
                <a:lnTo>
                  <a:pt x="737929" y="536897"/>
                </a:lnTo>
                <a:lnTo>
                  <a:pt x="744757" y="584348"/>
                </a:lnTo>
                <a:lnTo>
                  <a:pt x="749910" y="631834"/>
                </a:lnTo>
                <a:lnTo>
                  <a:pt x="753564" y="679067"/>
                </a:lnTo>
                <a:lnTo>
                  <a:pt x="755895" y="725760"/>
                </a:lnTo>
                <a:lnTo>
                  <a:pt x="757079" y="771624"/>
                </a:lnTo>
                <a:lnTo>
                  <a:pt x="757291" y="816374"/>
                </a:lnTo>
                <a:lnTo>
                  <a:pt x="756628" y="867580"/>
                </a:lnTo>
                <a:lnTo>
                  <a:pt x="755165" y="918858"/>
                </a:lnTo>
                <a:lnTo>
                  <a:pt x="752940" y="970193"/>
                </a:lnTo>
                <a:lnTo>
                  <a:pt x="749994" y="1021571"/>
                </a:lnTo>
                <a:lnTo>
                  <a:pt x="746363" y="1072978"/>
                </a:lnTo>
                <a:lnTo>
                  <a:pt x="742086" y="1124400"/>
                </a:lnTo>
                <a:lnTo>
                  <a:pt x="737203" y="1175821"/>
                </a:lnTo>
                <a:lnTo>
                  <a:pt x="731751" y="1227229"/>
                </a:lnTo>
                <a:lnTo>
                  <a:pt x="725769" y="1278609"/>
                </a:lnTo>
                <a:lnTo>
                  <a:pt x="719296" y="1329947"/>
                </a:lnTo>
                <a:lnTo>
                  <a:pt x="712369" y="1381228"/>
                </a:lnTo>
                <a:lnTo>
                  <a:pt x="705029" y="1432439"/>
                </a:lnTo>
                <a:lnTo>
                  <a:pt x="697312" y="1483564"/>
                </a:lnTo>
                <a:lnTo>
                  <a:pt x="689258" y="1534592"/>
                </a:lnTo>
                <a:lnTo>
                  <a:pt x="680905" y="1585505"/>
                </a:lnTo>
                <a:lnTo>
                  <a:pt x="672292" y="1636292"/>
                </a:lnTo>
                <a:lnTo>
                  <a:pt x="663458" y="1686937"/>
                </a:lnTo>
                <a:lnTo>
                  <a:pt x="654440" y="1737426"/>
                </a:lnTo>
                <a:lnTo>
                  <a:pt x="645277" y="1787746"/>
                </a:lnTo>
                <a:lnTo>
                  <a:pt x="626364" y="1890027"/>
                </a:lnTo>
                <a:lnTo>
                  <a:pt x="617136" y="1941318"/>
                </a:lnTo>
                <a:lnTo>
                  <a:pt x="608377" y="1992710"/>
                </a:lnTo>
                <a:lnTo>
                  <a:pt x="600323" y="2044200"/>
                </a:lnTo>
                <a:lnTo>
                  <a:pt x="593210" y="2095790"/>
                </a:lnTo>
                <a:lnTo>
                  <a:pt x="587275" y="2147478"/>
                </a:lnTo>
                <a:lnTo>
                  <a:pt x="582755" y="2199264"/>
                </a:lnTo>
                <a:lnTo>
                  <a:pt x="579680" y="2246539"/>
                </a:lnTo>
                <a:lnTo>
                  <a:pt x="577904" y="2293418"/>
                </a:lnTo>
                <a:lnTo>
                  <a:pt x="578311" y="2340079"/>
                </a:lnTo>
                <a:lnTo>
                  <a:pt x="581783" y="2386701"/>
                </a:lnTo>
                <a:lnTo>
                  <a:pt x="589206" y="2433465"/>
                </a:lnTo>
                <a:lnTo>
                  <a:pt x="603529" y="2497698"/>
                </a:lnTo>
                <a:lnTo>
                  <a:pt x="615136" y="2540033"/>
                </a:lnTo>
                <a:lnTo>
                  <a:pt x="630013" y="2584021"/>
                </a:lnTo>
                <a:lnTo>
                  <a:pt x="640590" y="2608057"/>
                </a:lnTo>
                <a:lnTo>
                  <a:pt x="669685" y="2608057"/>
                </a:lnTo>
                <a:lnTo>
                  <a:pt x="667147" y="2603579"/>
                </a:lnTo>
                <a:lnTo>
                  <a:pt x="647933" y="2553306"/>
                </a:lnTo>
                <a:lnTo>
                  <a:pt x="633070" y="2502186"/>
                </a:lnTo>
                <a:lnTo>
                  <a:pt x="622545" y="2458037"/>
                </a:lnTo>
                <a:lnTo>
                  <a:pt x="607924" y="2380020"/>
                </a:lnTo>
                <a:lnTo>
                  <a:pt x="602651" y="2331079"/>
                </a:lnTo>
                <a:lnTo>
                  <a:pt x="600190" y="2281934"/>
                </a:lnTo>
                <a:lnTo>
                  <a:pt x="600207" y="2232664"/>
                </a:lnTo>
                <a:lnTo>
                  <a:pt x="602365" y="2183348"/>
                </a:lnTo>
                <a:lnTo>
                  <a:pt x="606327" y="2134065"/>
                </a:lnTo>
                <a:lnTo>
                  <a:pt x="611758" y="2084895"/>
                </a:lnTo>
                <a:lnTo>
                  <a:pt x="618321" y="2035918"/>
                </a:lnTo>
                <a:lnTo>
                  <a:pt x="625681" y="1987212"/>
                </a:lnTo>
                <a:lnTo>
                  <a:pt x="633540" y="1937862"/>
                </a:lnTo>
                <a:lnTo>
                  <a:pt x="641538" y="1888546"/>
                </a:lnTo>
                <a:lnTo>
                  <a:pt x="649635" y="1839257"/>
                </a:lnTo>
                <a:lnTo>
                  <a:pt x="674140" y="1691473"/>
                </a:lnTo>
                <a:lnTo>
                  <a:pt x="682250" y="1642213"/>
                </a:lnTo>
                <a:lnTo>
                  <a:pt x="690267" y="1592941"/>
                </a:lnTo>
                <a:lnTo>
                  <a:pt x="698151" y="1543648"/>
                </a:lnTo>
                <a:lnTo>
                  <a:pt x="705865" y="1494327"/>
                </a:lnTo>
                <a:lnTo>
                  <a:pt x="713369" y="1444971"/>
                </a:lnTo>
                <a:lnTo>
                  <a:pt x="720625" y="1395570"/>
                </a:lnTo>
                <a:lnTo>
                  <a:pt x="727594" y="1346118"/>
                </a:lnTo>
                <a:lnTo>
                  <a:pt x="734238" y="1296607"/>
                </a:lnTo>
                <a:lnTo>
                  <a:pt x="740517" y="1247028"/>
                </a:lnTo>
                <a:lnTo>
                  <a:pt x="746394" y="1197374"/>
                </a:lnTo>
                <a:lnTo>
                  <a:pt x="752134" y="1144752"/>
                </a:lnTo>
                <a:lnTo>
                  <a:pt x="757308" y="1092058"/>
                </a:lnTo>
                <a:lnTo>
                  <a:pt x="761825" y="1039300"/>
                </a:lnTo>
                <a:lnTo>
                  <a:pt x="765589" y="986487"/>
                </a:lnTo>
                <a:lnTo>
                  <a:pt x="768506" y="933629"/>
                </a:lnTo>
                <a:lnTo>
                  <a:pt x="770482" y="880734"/>
                </a:lnTo>
                <a:lnTo>
                  <a:pt x="771423" y="827813"/>
                </a:lnTo>
                <a:lnTo>
                  <a:pt x="771236" y="774873"/>
                </a:lnTo>
                <a:lnTo>
                  <a:pt x="769826" y="721924"/>
                </a:lnTo>
                <a:lnTo>
                  <a:pt x="767437" y="674363"/>
                </a:lnTo>
                <a:lnTo>
                  <a:pt x="763797" y="626539"/>
                </a:lnTo>
                <a:lnTo>
                  <a:pt x="758685" y="578652"/>
                </a:lnTo>
                <a:lnTo>
                  <a:pt x="751879" y="530902"/>
                </a:lnTo>
                <a:lnTo>
                  <a:pt x="743156" y="483487"/>
                </a:lnTo>
                <a:lnTo>
                  <a:pt x="732296" y="436608"/>
                </a:lnTo>
                <a:lnTo>
                  <a:pt x="719076" y="390465"/>
                </a:lnTo>
                <a:lnTo>
                  <a:pt x="703276" y="345258"/>
                </a:lnTo>
                <a:lnTo>
                  <a:pt x="684672" y="301186"/>
                </a:lnTo>
                <a:lnTo>
                  <a:pt x="662943" y="258537"/>
                </a:lnTo>
                <a:lnTo>
                  <a:pt x="638022" y="217954"/>
                </a:lnTo>
                <a:lnTo>
                  <a:pt x="609913" y="179832"/>
                </a:lnTo>
                <a:lnTo>
                  <a:pt x="578624" y="144569"/>
                </a:lnTo>
                <a:lnTo>
                  <a:pt x="544159" y="112561"/>
                </a:lnTo>
                <a:lnTo>
                  <a:pt x="506525" y="84205"/>
                </a:lnTo>
                <a:lnTo>
                  <a:pt x="465727" y="59897"/>
                </a:lnTo>
                <a:lnTo>
                  <a:pt x="421770" y="40035"/>
                </a:lnTo>
                <a:lnTo>
                  <a:pt x="380976" y="25859"/>
                </a:lnTo>
                <a:lnTo>
                  <a:pt x="343186" y="15518"/>
                </a:lnTo>
                <a:close/>
              </a:path>
              <a:path w="771525" h="2608579">
                <a:moveTo>
                  <a:pt x="241310" y="0"/>
                </a:moveTo>
                <a:lnTo>
                  <a:pt x="194030" y="1081"/>
                </a:lnTo>
                <a:lnTo>
                  <a:pt x="148908" y="9086"/>
                </a:lnTo>
                <a:lnTo>
                  <a:pt x="107453" y="25258"/>
                </a:lnTo>
                <a:lnTo>
                  <a:pt x="71179" y="50840"/>
                </a:lnTo>
                <a:lnTo>
                  <a:pt x="41595" y="87076"/>
                </a:lnTo>
                <a:lnTo>
                  <a:pt x="21740" y="126759"/>
                </a:lnTo>
                <a:lnTo>
                  <a:pt x="8343" y="169583"/>
                </a:lnTo>
                <a:lnTo>
                  <a:pt x="1172" y="214515"/>
                </a:lnTo>
                <a:lnTo>
                  <a:pt x="0" y="260527"/>
                </a:lnTo>
                <a:lnTo>
                  <a:pt x="4594" y="306587"/>
                </a:lnTo>
                <a:lnTo>
                  <a:pt x="14725" y="351665"/>
                </a:lnTo>
                <a:lnTo>
                  <a:pt x="30162" y="394731"/>
                </a:lnTo>
                <a:lnTo>
                  <a:pt x="50677" y="434755"/>
                </a:lnTo>
                <a:lnTo>
                  <a:pt x="76037" y="470705"/>
                </a:lnTo>
                <a:lnTo>
                  <a:pt x="109176" y="503654"/>
                </a:lnTo>
                <a:lnTo>
                  <a:pt x="146637" y="528398"/>
                </a:lnTo>
                <a:lnTo>
                  <a:pt x="187106" y="544803"/>
                </a:lnTo>
                <a:lnTo>
                  <a:pt x="229267" y="552740"/>
                </a:lnTo>
                <a:lnTo>
                  <a:pt x="271807" y="552074"/>
                </a:lnTo>
                <a:lnTo>
                  <a:pt x="313411" y="542674"/>
                </a:lnTo>
                <a:lnTo>
                  <a:pt x="314146" y="542333"/>
                </a:lnTo>
                <a:lnTo>
                  <a:pt x="236014" y="542333"/>
                </a:lnTo>
                <a:lnTo>
                  <a:pt x="194438" y="536019"/>
                </a:lnTo>
                <a:lnTo>
                  <a:pt x="156475" y="520812"/>
                </a:lnTo>
                <a:lnTo>
                  <a:pt x="122361" y="497930"/>
                </a:lnTo>
                <a:lnTo>
                  <a:pt x="92337" y="468591"/>
                </a:lnTo>
                <a:lnTo>
                  <a:pt x="66638" y="434013"/>
                </a:lnTo>
                <a:lnTo>
                  <a:pt x="45504" y="395415"/>
                </a:lnTo>
                <a:lnTo>
                  <a:pt x="29172" y="354013"/>
                </a:lnTo>
                <a:lnTo>
                  <a:pt x="17880" y="311027"/>
                </a:lnTo>
                <a:lnTo>
                  <a:pt x="11867" y="267674"/>
                </a:lnTo>
                <a:lnTo>
                  <a:pt x="11370" y="225172"/>
                </a:lnTo>
                <a:lnTo>
                  <a:pt x="16627" y="184739"/>
                </a:lnTo>
                <a:lnTo>
                  <a:pt x="30848" y="138507"/>
                </a:lnTo>
                <a:lnTo>
                  <a:pt x="53476" y="96159"/>
                </a:lnTo>
                <a:lnTo>
                  <a:pt x="84339" y="60393"/>
                </a:lnTo>
                <a:lnTo>
                  <a:pt x="123265" y="33906"/>
                </a:lnTo>
                <a:lnTo>
                  <a:pt x="170081" y="19398"/>
                </a:lnTo>
                <a:lnTo>
                  <a:pt x="219174" y="15518"/>
                </a:lnTo>
                <a:lnTo>
                  <a:pt x="343186" y="15518"/>
                </a:lnTo>
                <a:lnTo>
                  <a:pt x="336294" y="13632"/>
                </a:lnTo>
                <a:lnTo>
                  <a:pt x="289235" y="4598"/>
                </a:lnTo>
                <a:lnTo>
                  <a:pt x="241310" y="0"/>
                </a:lnTo>
                <a:close/>
              </a:path>
              <a:path w="771525" h="2608579">
                <a:moveTo>
                  <a:pt x="393498" y="245483"/>
                </a:moveTo>
                <a:lnTo>
                  <a:pt x="310594" y="245483"/>
                </a:lnTo>
                <a:lnTo>
                  <a:pt x="350881" y="249288"/>
                </a:lnTo>
                <a:lnTo>
                  <a:pt x="387653" y="269769"/>
                </a:lnTo>
                <a:lnTo>
                  <a:pt x="415873" y="301722"/>
                </a:lnTo>
                <a:lnTo>
                  <a:pt x="430507" y="339946"/>
                </a:lnTo>
                <a:lnTo>
                  <a:pt x="430335" y="384769"/>
                </a:lnTo>
                <a:lnTo>
                  <a:pt x="417278" y="427672"/>
                </a:lnTo>
                <a:lnTo>
                  <a:pt x="393574" y="466578"/>
                </a:lnTo>
                <a:lnTo>
                  <a:pt x="361462" y="499408"/>
                </a:lnTo>
                <a:lnTo>
                  <a:pt x="323179" y="524086"/>
                </a:lnTo>
                <a:lnTo>
                  <a:pt x="280965" y="538536"/>
                </a:lnTo>
                <a:lnTo>
                  <a:pt x="236014" y="542333"/>
                </a:lnTo>
                <a:lnTo>
                  <a:pt x="314146" y="542333"/>
                </a:lnTo>
                <a:lnTo>
                  <a:pt x="352764" y="524408"/>
                </a:lnTo>
                <a:lnTo>
                  <a:pt x="388551" y="497143"/>
                </a:lnTo>
                <a:lnTo>
                  <a:pt x="419458" y="460748"/>
                </a:lnTo>
                <a:lnTo>
                  <a:pt x="440355" y="422896"/>
                </a:lnTo>
                <a:lnTo>
                  <a:pt x="452994" y="381203"/>
                </a:lnTo>
                <a:lnTo>
                  <a:pt x="454168" y="338342"/>
                </a:lnTo>
                <a:lnTo>
                  <a:pt x="440667" y="296982"/>
                </a:lnTo>
                <a:lnTo>
                  <a:pt x="410739" y="257657"/>
                </a:lnTo>
                <a:lnTo>
                  <a:pt x="393498" y="245483"/>
                </a:lnTo>
                <a:close/>
              </a:path>
              <a:path w="771525" h="2608579">
                <a:moveTo>
                  <a:pt x="325219" y="218488"/>
                </a:moveTo>
                <a:lnTo>
                  <a:pt x="277282" y="230091"/>
                </a:lnTo>
                <a:lnTo>
                  <a:pt x="244754" y="259910"/>
                </a:lnTo>
                <a:lnTo>
                  <a:pt x="229760" y="300765"/>
                </a:lnTo>
                <a:lnTo>
                  <a:pt x="235543" y="342617"/>
                </a:lnTo>
                <a:lnTo>
                  <a:pt x="265344" y="375430"/>
                </a:lnTo>
                <a:lnTo>
                  <a:pt x="286361" y="385377"/>
                </a:lnTo>
                <a:lnTo>
                  <a:pt x="307571" y="390044"/>
                </a:lnTo>
                <a:lnTo>
                  <a:pt x="328791" y="388106"/>
                </a:lnTo>
                <a:lnTo>
                  <a:pt x="349837" y="378236"/>
                </a:lnTo>
                <a:lnTo>
                  <a:pt x="359291" y="366451"/>
                </a:lnTo>
                <a:lnTo>
                  <a:pt x="324869" y="366451"/>
                </a:lnTo>
                <a:lnTo>
                  <a:pt x="298965" y="364332"/>
                </a:lnTo>
                <a:lnTo>
                  <a:pt x="260167" y="334086"/>
                </a:lnTo>
                <a:lnTo>
                  <a:pt x="255082" y="305948"/>
                </a:lnTo>
                <a:lnTo>
                  <a:pt x="261438" y="285379"/>
                </a:lnTo>
                <a:lnTo>
                  <a:pt x="273399" y="266976"/>
                </a:lnTo>
                <a:lnTo>
                  <a:pt x="290079" y="252943"/>
                </a:lnTo>
                <a:lnTo>
                  <a:pt x="310594" y="245483"/>
                </a:lnTo>
                <a:lnTo>
                  <a:pt x="393498" y="245483"/>
                </a:lnTo>
                <a:lnTo>
                  <a:pt x="370981" y="229584"/>
                </a:lnTo>
                <a:lnTo>
                  <a:pt x="325219" y="218488"/>
                </a:lnTo>
                <a:close/>
              </a:path>
              <a:path w="771525" h="2608579">
                <a:moveTo>
                  <a:pt x="340669" y="315513"/>
                </a:moveTo>
                <a:lnTo>
                  <a:pt x="334446" y="317869"/>
                </a:lnTo>
                <a:lnTo>
                  <a:pt x="330959" y="323846"/>
                </a:lnTo>
                <a:lnTo>
                  <a:pt x="332755" y="331196"/>
                </a:lnTo>
                <a:lnTo>
                  <a:pt x="341266" y="357140"/>
                </a:lnTo>
                <a:lnTo>
                  <a:pt x="324869" y="366451"/>
                </a:lnTo>
                <a:lnTo>
                  <a:pt x="359291" y="366451"/>
                </a:lnTo>
                <a:lnTo>
                  <a:pt x="360617" y="364799"/>
                </a:lnTo>
                <a:lnTo>
                  <a:pt x="361580" y="348928"/>
                </a:lnTo>
                <a:lnTo>
                  <a:pt x="355982" y="332909"/>
                </a:lnTo>
                <a:lnTo>
                  <a:pt x="347081" y="319029"/>
                </a:lnTo>
                <a:lnTo>
                  <a:pt x="340669" y="315513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12790" y="6599838"/>
            <a:ext cx="487045" cy="1644650"/>
          </a:xfrm>
          <a:custGeom>
            <a:avLst/>
            <a:gdLst/>
            <a:ahLst/>
            <a:cxnLst/>
            <a:rect l="l" t="t" r="r" b="b"/>
            <a:pathLst>
              <a:path w="487044" h="1644650">
                <a:moveTo>
                  <a:pt x="349194" y="0"/>
                </a:moveTo>
                <a:lnTo>
                  <a:pt x="303973" y="3054"/>
                </a:lnTo>
                <a:lnTo>
                  <a:pt x="259981" y="12402"/>
                </a:lnTo>
                <a:lnTo>
                  <a:pt x="220435" y="25398"/>
                </a:lnTo>
                <a:lnTo>
                  <a:pt x="177055" y="46790"/>
                </a:lnTo>
                <a:lnTo>
                  <a:pt x="138778" y="74973"/>
                </a:lnTo>
                <a:lnTo>
                  <a:pt x="105618" y="108921"/>
                </a:lnTo>
                <a:lnTo>
                  <a:pt x="77591" y="147610"/>
                </a:lnTo>
                <a:lnTo>
                  <a:pt x="54713" y="190015"/>
                </a:lnTo>
                <a:lnTo>
                  <a:pt x="34882" y="240542"/>
                </a:lnTo>
                <a:lnTo>
                  <a:pt x="20415" y="293060"/>
                </a:lnTo>
                <a:lnTo>
                  <a:pt x="10496" y="346836"/>
                </a:lnTo>
                <a:lnTo>
                  <a:pt x="4310" y="401137"/>
                </a:lnTo>
                <a:lnTo>
                  <a:pt x="1042" y="455229"/>
                </a:lnTo>
                <a:lnTo>
                  <a:pt x="0" y="505290"/>
                </a:lnTo>
                <a:lnTo>
                  <a:pt x="624" y="555331"/>
                </a:lnTo>
                <a:lnTo>
                  <a:pt x="2717" y="605334"/>
                </a:lnTo>
                <a:lnTo>
                  <a:pt x="6079" y="655280"/>
                </a:lnTo>
                <a:lnTo>
                  <a:pt x="10511" y="705150"/>
                </a:lnTo>
                <a:lnTo>
                  <a:pt x="15812" y="754924"/>
                </a:lnTo>
                <a:lnTo>
                  <a:pt x="21860" y="804981"/>
                </a:lnTo>
                <a:lnTo>
                  <a:pt x="28520" y="854925"/>
                </a:lnTo>
                <a:lnTo>
                  <a:pt x="35695" y="904776"/>
                </a:lnTo>
                <a:lnTo>
                  <a:pt x="43282" y="954554"/>
                </a:lnTo>
                <a:lnTo>
                  <a:pt x="51184" y="1004279"/>
                </a:lnTo>
                <a:lnTo>
                  <a:pt x="59299" y="1053971"/>
                </a:lnTo>
                <a:lnTo>
                  <a:pt x="75770" y="1153338"/>
                </a:lnTo>
                <a:lnTo>
                  <a:pt x="83927" y="1203052"/>
                </a:lnTo>
                <a:lnTo>
                  <a:pt x="91898" y="1252815"/>
                </a:lnTo>
                <a:lnTo>
                  <a:pt x="98680" y="1298933"/>
                </a:lnTo>
                <a:lnTo>
                  <a:pt x="104096" y="1345380"/>
                </a:lnTo>
                <a:lnTo>
                  <a:pt x="107430" y="1391988"/>
                </a:lnTo>
                <a:lnTo>
                  <a:pt x="107966" y="1438587"/>
                </a:lnTo>
                <a:lnTo>
                  <a:pt x="104987" y="1485008"/>
                </a:lnTo>
                <a:lnTo>
                  <a:pt x="97778" y="1531085"/>
                </a:lnTo>
                <a:lnTo>
                  <a:pt x="91548" y="1559881"/>
                </a:lnTo>
                <a:lnTo>
                  <a:pt x="79963" y="1603085"/>
                </a:lnTo>
                <a:lnTo>
                  <a:pt x="64162" y="1644163"/>
                </a:lnTo>
                <a:lnTo>
                  <a:pt x="81523" y="1644163"/>
                </a:lnTo>
                <a:lnTo>
                  <a:pt x="107087" y="1569596"/>
                </a:lnTo>
                <a:lnTo>
                  <a:pt x="120325" y="1497275"/>
                </a:lnTo>
                <a:lnTo>
                  <a:pt x="122091" y="1460542"/>
                </a:lnTo>
                <a:lnTo>
                  <a:pt x="121273" y="1423686"/>
                </a:lnTo>
                <a:lnTo>
                  <a:pt x="113960" y="1334280"/>
                </a:lnTo>
                <a:lnTo>
                  <a:pt x="106905" y="1282235"/>
                </a:lnTo>
                <a:lnTo>
                  <a:pt x="98410" y="1230350"/>
                </a:lnTo>
                <a:lnTo>
                  <a:pt x="89085" y="1178629"/>
                </a:lnTo>
                <a:lnTo>
                  <a:pt x="79541" y="1127072"/>
                </a:lnTo>
                <a:lnTo>
                  <a:pt x="70437" y="1076800"/>
                </a:lnTo>
                <a:lnTo>
                  <a:pt x="61596" y="1026272"/>
                </a:lnTo>
                <a:lnTo>
                  <a:pt x="53117" y="975525"/>
                </a:lnTo>
                <a:lnTo>
                  <a:pt x="45094" y="924593"/>
                </a:lnTo>
                <a:lnTo>
                  <a:pt x="37625" y="873513"/>
                </a:lnTo>
                <a:lnTo>
                  <a:pt x="30805" y="822320"/>
                </a:lnTo>
                <a:lnTo>
                  <a:pt x="24731" y="771049"/>
                </a:lnTo>
                <a:lnTo>
                  <a:pt x="19500" y="719735"/>
                </a:lnTo>
                <a:lnTo>
                  <a:pt x="15208" y="668415"/>
                </a:lnTo>
                <a:lnTo>
                  <a:pt x="11951" y="617123"/>
                </a:lnTo>
                <a:lnTo>
                  <a:pt x="9826" y="565895"/>
                </a:lnTo>
                <a:lnTo>
                  <a:pt x="8929" y="514767"/>
                </a:lnTo>
                <a:lnTo>
                  <a:pt x="9418" y="469767"/>
                </a:lnTo>
                <a:lnTo>
                  <a:pt x="11603" y="423269"/>
                </a:lnTo>
                <a:lnTo>
                  <a:pt x="15926" y="375993"/>
                </a:lnTo>
                <a:lnTo>
                  <a:pt x="22826" y="328658"/>
                </a:lnTo>
                <a:lnTo>
                  <a:pt x="32744" y="281983"/>
                </a:lnTo>
                <a:lnTo>
                  <a:pt x="46084" y="236815"/>
                </a:lnTo>
                <a:lnTo>
                  <a:pt x="63397" y="193491"/>
                </a:lnTo>
                <a:lnTo>
                  <a:pt x="85011" y="153112"/>
                </a:lnTo>
                <a:lnTo>
                  <a:pt x="111406" y="116271"/>
                </a:lnTo>
                <a:lnTo>
                  <a:pt x="143021" y="83686"/>
                </a:lnTo>
                <a:lnTo>
                  <a:pt x="180297" y="56076"/>
                </a:lnTo>
                <a:lnTo>
                  <a:pt x="223673" y="34161"/>
                </a:lnTo>
                <a:lnTo>
                  <a:pt x="260636" y="21719"/>
                </a:lnTo>
                <a:lnTo>
                  <a:pt x="300102" y="13350"/>
                </a:lnTo>
                <a:lnTo>
                  <a:pt x="340206" y="9942"/>
                </a:lnTo>
                <a:lnTo>
                  <a:pt x="401270" y="9942"/>
                </a:lnTo>
                <a:lnTo>
                  <a:pt x="392430" y="5882"/>
                </a:lnTo>
                <a:lnTo>
                  <a:pt x="349194" y="0"/>
                </a:lnTo>
                <a:close/>
              </a:path>
              <a:path w="487044" h="1644650">
                <a:moveTo>
                  <a:pt x="281290" y="137878"/>
                </a:moveTo>
                <a:lnTo>
                  <a:pt x="252447" y="144872"/>
                </a:lnTo>
                <a:lnTo>
                  <a:pt x="227387" y="162569"/>
                </a:lnTo>
                <a:lnTo>
                  <a:pt x="208522" y="187361"/>
                </a:lnTo>
                <a:lnTo>
                  <a:pt x="200010" y="213436"/>
                </a:lnTo>
                <a:lnTo>
                  <a:pt x="200649" y="236815"/>
                </a:lnTo>
                <a:lnTo>
                  <a:pt x="221883" y="290587"/>
                </a:lnTo>
                <a:lnTo>
                  <a:pt x="252314" y="322838"/>
                </a:lnTo>
                <a:lnTo>
                  <a:pt x="288733" y="342232"/>
                </a:lnTo>
                <a:lnTo>
                  <a:pt x="328344" y="349051"/>
                </a:lnTo>
                <a:lnTo>
                  <a:pt x="368350" y="343577"/>
                </a:lnTo>
                <a:lnTo>
                  <a:pt x="374380" y="340773"/>
                </a:lnTo>
                <a:lnTo>
                  <a:pt x="350907" y="340773"/>
                </a:lnTo>
                <a:lnTo>
                  <a:pt x="309195" y="339621"/>
                </a:lnTo>
                <a:lnTo>
                  <a:pt x="270119" y="323460"/>
                </a:lnTo>
                <a:lnTo>
                  <a:pt x="238209" y="294266"/>
                </a:lnTo>
                <a:lnTo>
                  <a:pt x="218223" y="256457"/>
                </a:lnTo>
                <a:lnTo>
                  <a:pt x="214923" y="214450"/>
                </a:lnTo>
                <a:lnTo>
                  <a:pt x="224148" y="190351"/>
                </a:lnTo>
                <a:lnTo>
                  <a:pt x="241936" y="170206"/>
                </a:lnTo>
                <a:lnTo>
                  <a:pt x="265115" y="157297"/>
                </a:lnTo>
                <a:lnTo>
                  <a:pt x="290513" y="154900"/>
                </a:lnTo>
                <a:lnTo>
                  <a:pt x="322092" y="154900"/>
                </a:lnTo>
                <a:lnTo>
                  <a:pt x="311507" y="145197"/>
                </a:lnTo>
                <a:lnTo>
                  <a:pt x="281290" y="137878"/>
                </a:lnTo>
                <a:close/>
              </a:path>
              <a:path w="487044" h="1644650">
                <a:moveTo>
                  <a:pt x="401270" y="9942"/>
                </a:moveTo>
                <a:lnTo>
                  <a:pt x="340206" y="9942"/>
                </a:lnTo>
                <a:lnTo>
                  <a:pt x="379083" y="12380"/>
                </a:lnTo>
                <a:lnTo>
                  <a:pt x="415197" y="25062"/>
                </a:lnTo>
                <a:lnTo>
                  <a:pt x="443501" y="48874"/>
                </a:lnTo>
                <a:lnTo>
                  <a:pt x="463780" y="80496"/>
                </a:lnTo>
                <a:lnTo>
                  <a:pt x="475819" y="116609"/>
                </a:lnTo>
                <a:lnTo>
                  <a:pt x="479421" y="155375"/>
                </a:lnTo>
                <a:lnTo>
                  <a:pt x="475030" y="196212"/>
                </a:lnTo>
                <a:lnTo>
                  <a:pt x="463152" y="236529"/>
                </a:lnTo>
                <a:lnTo>
                  <a:pt x="444295" y="273735"/>
                </a:lnTo>
                <a:lnTo>
                  <a:pt x="418963" y="305239"/>
                </a:lnTo>
                <a:lnTo>
                  <a:pt x="387665" y="328448"/>
                </a:lnTo>
                <a:lnTo>
                  <a:pt x="350907" y="340773"/>
                </a:lnTo>
                <a:lnTo>
                  <a:pt x="374380" y="340773"/>
                </a:lnTo>
                <a:lnTo>
                  <a:pt x="438367" y="296873"/>
                </a:lnTo>
                <a:lnTo>
                  <a:pt x="464951" y="254200"/>
                </a:lnTo>
                <a:lnTo>
                  <a:pt x="481260" y="204892"/>
                </a:lnTo>
                <a:lnTo>
                  <a:pt x="486448" y="152736"/>
                </a:lnTo>
                <a:lnTo>
                  <a:pt x="479671" y="101523"/>
                </a:lnTo>
                <a:lnTo>
                  <a:pt x="460084" y="55040"/>
                </a:lnTo>
                <a:lnTo>
                  <a:pt x="430465" y="23347"/>
                </a:lnTo>
                <a:lnTo>
                  <a:pt x="401270" y="9942"/>
                </a:lnTo>
                <a:close/>
              </a:path>
              <a:path w="487044" h="1644650">
                <a:moveTo>
                  <a:pt x="271559" y="199042"/>
                </a:moveTo>
                <a:lnTo>
                  <a:pt x="267514" y="201255"/>
                </a:lnTo>
                <a:lnTo>
                  <a:pt x="261900" y="210009"/>
                </a:lnTo>
                <a:lnTo>
                  <a:pt x="258371" y="220108"/>
                </a:lnTo>
                <a:lnTo>
                  <a:pt x="258979" y="230112"/>
                </a:lnTo>
                <a:lnTo>
                  <a:pt x="265774" y="238580"/>
                </a:lnTo>
                <a:lnTo>
                  <a:pt x="279042" y="244803"/>
                </a:lnTo>
                <a:lnTo>
                  <a:pt x="292420" y="246027"/>
                </a:lnTo>
                <a:lnTo>
                  <a:pt x="305791" y="243086"/>
                </a:lnTo>
                <a:lnTo>
                  <a:pt x="319038" y="236815"/>
                </a:lnTo>
                <a:lnTo>
                  <a:pt x="324180" y="231152"/>
                </a:lnTo>
                <a:lnTo>
                  <a:pt x="281516" y="231152"/>
                </a:lnTo>
                <a:lnTo>
                  <a:pt x="271180" y="225284"/>
                </a:lnTo>
                <a:lnTo>
                  <a:pt x="276543" y="208926"/>
                </a:lnTo>
                <a:lnTo>
                  <a:pt x="277678" y="204294"/>
                </a:lnTo>
                <a:lnTo>
                  <a:pt x="275481" y="200528"/>
                </a:lnTo>
                <a:lnTo>
                  <a:pt x="271559" y="199042"/>
                </a:lnTo>
                <a:close/>
              </a:path>
              <a:path w="487044" h="1644650">
                <a:moveTo>
                  <a:pt x="322092" y="154900"/>
                </a:moveTo>
                <a:lnTo>
                  <a:pt x="290513" y="154900"/>
                </a:lnTo>
                <a:lnTo>
                  <a:pt x="303444" y="159599"/>
                </a:lnTo>
                <a:lnTo>
                  <a:pt x="313958" y="168446"/>
                </a:lnTo>
                <a:lnTo>
                  <a:pt x="321499" y="180048"/>
                </a:lnTo>
                <a:lnTo>
                  <a:pt x="325515" y="193013"/>
                </a:lnTo>
                <a:lnTo>
                  <a:pt x="325349" y="202328"/>
                </a:lnTo>
                <a:lnTo>
                  <a:pt x="297843" y="229812"/>
                </a:lnTo>
                <a:lnTo>
                  <a:pt x="281516" y="231152"/>
                </a:lnTo>
                <a:lnTo>
                  <a:pt x="324180" y="231152"/>
                </a:lnTo>
                <a:lnTo>
                  <a:pt x="337821" y="216131"/>
                </a:lnTo>
                <a:lnTo>
                  <a:pt x="341466" y="189749"/>
                </a:lnTo>
                <a:lnTo>
                  <a:pt x="332014" y="163995"/>
                </a:lnTo>
                <a:lnTo>
                  <a:pt x="322092" y="15490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08841" y="585021"/>
            <a:ext cx="34290" cy="24130"/>
          </a:xfrm>
          <a:custGeom>
            <a:avLst/>
            <a:gdLst/>
            <a:ahLst/>
            <a:cxnLst/>
            <a:rect l="l" t="t" r="r" b="b"/>
            <a:pathLst>
              <a:path w="34290" h="24129">
                <a:moveTo>
                  <a:pt x="16580" y="0"/>
                </a:moveTo>
                <a:lnTo>
                  <a:pt x="9182" y="1029"/>
                </a:lnTo>
                <a:lnTo>
                  <a:pt x="3098" y="4194"/>
                </a:lnTo>
                <a:lnTo>
                  <a:pt x="0" y="9435"/>
                </a:lnTo>
                <a:lnTo>
                  <a:pt x="3314" y="19120"/>
                </a:lnTo>
                <a:lnTo>
                  <a:pt x="13466" y="23925"/>
                </a:lnTo>
                <a:lnTo>
                  <a:pt x="24854" y="23254"/>
                </a:lnTo>
                <a:lnTo>
                  <a:pt x="31877" y="16509"/>
                </a:lnTo>
                <a:lnTo>
                  <a:pt x="34036" y="9270"/>
                </a:lnTo>
                <a:lnTo>
                  <a:pt x="31762" y="4113"/>
                </a:lnTo>
                <a:lnTo>
                  <a:pt x="23622" y="1167"/>
                </a:lnTo>
                <a:lnTo>
                  <a:pt x="16580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94727" y="608404"/>
            <a:ext cx="26670" cy="27305"/>
          </a:xfrm>
          <a:custGeom>
            <a:avLst/>
            <a:gdLst/>
            <a:ahLst/>
            <a:cxnLst/>
            <a:rect l="l" t="t" r="r" b="b"/>
            <a:pathLst>
              <a:path w="26670" h="27304">
                <a:moveTo>
                  <a:pt x="6343" y="0"/>
                </a:moveTo>
                <a:lnTo>
                  <a:pt x="0" y="9831"/>
                </a:lnTo>
                <a:lnTo>
                  <a:pt x="2146" y="21571"/>
                </a:lnTo>
                <a:lnTo>
                  <a:pt x="13435" y="27223"/>
                </a:lnTo>
                <a:lnTo>
                  <a:pt x="21671" y="23743"/>
                </a:lnTo>
                <a:lnTo>
                  <a:pt x="26512" y="15699"/>
                </a:lnTo>
                <a:lnTo>
                  <a:pt x="26586" y="6629"/>
                </a:lnTo>
                <a:lnTo>
                  <a:pt x="20521" y="70"/>
                </a:lnTo>
                <a:lnTo>
                  <a:pt x="63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54932" y="627056"/>
            <a:ext cx="27940" cy="24765"/>
          </a:xfrm>
          <a:custGeom>
            <a:avLst/>
            <a:gdLst/>
            <a:ahLst/>
            <a:cxnLst/>
            <a:rect l="l" t="t" r="r" b="b"/>
            <a:pathLst>
              <a:path w="27940" h="24765">
                <a:moveTo>
                  <a:pt x="11328" y="0"/>
                </a:moveTo>
                <a:lnTo>
                  <a:pt x="279" y="4178"/>
                </a:lnTo>
                <a:lnTo>
                  <a:pt x="0" y="13309"/>
                </a:lnTo>
                <a:lnTo>
                  <a:pt x="6659" y="24501"/>
                </a:lnTo>
                <a:lnTo>
                  <a:pt x="19854" y="20739"/>
                </a:lnTo>
                <a:lnTo>
                  <a:pt x="27551" y="10309"/>
                </a:lnTo>
                <a:lnTo>
                  <a:pt x="17716" y="1498"/>
                </a:lnTo>
                <a:lnTo>
                  <a:pt x="1132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10747" y="640361"/>
            <a:ext cx="27940" cy="103505"/>
          </a:xfrm>
          <a:custGeom>
            <a:avLst/>
            <a:gdLst/>
            <a:ahLst/>
            <a:cxnLst/>
            <a:rect l="l" t="t" r="r" b="b"/>
            <a:pathLst>
              <a:path w="27940" h="103504">
                <a:moveTo>
                  <a:pt x="19038" y="0"/>
                </a:moveTo>
                <a:lnTo>
                  <a:pt x="5726" y="2911"/>
                </a:lnTo>
                <a:lnTo>
                  <a:pt x="808" y="19770"/>
                </a:lnTo>
                <a:lnTo>
                  <a:pt x="575" y="42387"/>
                </a:lnTo>
                <a:lnTo>
                  <a:pt x="1322" y="62572"/>
                </a:lnTo>
                <a:lnTo>
                  <a:pt x="752" y="75463"/>
                </a:lnTo>
                <a:lnTo>
                  <a:pt x="0" y="86628"/>
                </a:lnTo>
                <a:lnTo>
                  <a:pt x="502" y="95214"/>
                </a:lnTo>
                <a:lnTo>
                  <a:pt x="3697" y="100368"/>
                </a:lnTo>
                <a:lnTo>
                  <a:pt x="15695" y="102932"/>
                </a:lnTo>
                <a:lnTo>
                  <a:pt x="22666" y="95143"/>
                </a:lnTo>
                <a:lnTo>
                  <a:pt x="25762" y="81699"/>
                </a:lnTo>
                <a:lnTo>
                  <a:pt x="26689" y="46212"/>
                </a:lnTo>
                <a:lnTo>
                  <a:pt x="27932" y="25657"/>
                </a:lnTo>
                <a:lnTo>
                  <a:pt x="26502" y="9097"/>
                </a:lnTo>
                <a:lnTo>
                  <a:pt x="1903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15904" y="655246"/>
            <a:ext cx="48260" cy="99060"/>
          </a:xfrm>
          <a:custGeom>
            <a:avLst/>
            <a:gdLst/>
            <a:ahLst/>
            <a:cxnLst/>
            <a:rect l="l" t="t" r="r" b="b"/>
            <a:pathLst>
              <a:path w="48259" h="99059">
                <a:moveTo>
                  <a:pt x="2121" y="0"/>
                </a:moveTo>
                <a:lnTo>
                  <a:pt x="0" y="8143"/>
                </a:lnTo>
                <a:lnTo>
                  <a:pt x="2869" y="19532"/>
                </a:lnTo>
                <a:lnTo>
                  <a:pt x="6432" y="28801"/>
                </a:lnTo>
                <a:lnTo>
                  <a:pt x="9775" y="38087"/>
                </a:lnTo>
                <a:lnTo>
                  <a:pt x="13900" y="50393"/>
                </a:lnTo>
                <a:lnTo>
                  <a:pt x="17833" y="62825"/>
                </a:lnTo>
                <a:lnTo>
                  <a:pt x="20605" y="72489"/>
                </a:lnTo>
                <a:lnTo>
                  <a:pt x="23336" y="83043"/>
                </a:lnTo>
                <a:lnTo>
                  <a:pt x="23056" y="94016"/>
                </a:lnTo>
                <a:lnTo>
                  <a:pt x="37128" y="99032"/>
                </a:lnTo>
                <a:lnTo>
                  <a:pt x="46374" y="91400"/>
                </a:lnTo>
                <a:lnTo>
                  <a:pt x="47745" y="85481"/>
                </a:lnTo>
                <a:lnTo>
                  <a:pt x="47513" y="76647"/>
                </a:lnTo>
                <a:lnTo>
                  <a:pt x="44457" y="65571"/>
                </a:lnTo>
                <a:lnTo>
                  <a:pt x="40100" y="53824"/>
                </a:lnTo>
                <a:lnTo>
                  <a:pt x="35960" y="42975"/>
                </a:lnTo>
                <a:lnTo>
                  <a:pt x="31350" y="30536"/>
                </a:lnTo>
                <a:lnTo>
                  <a:pt x="25741" y="17311"/>
                </a:lnTo>
                <a:lnTo>
                  <a:pt x="19634" y="6291"/>
                </a:lnTo>
                <a:lnTo>
                  <a:pt x="13531" y="468"/>
                </a:lnTo>
                <a:lnTo>
                  <a:pt x="212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71093" y="666771"/>
            <a:ext cx="77470" cy="99695"/>
          </a:xfrm>
          <a:custGeom>
            <a:avLst/>
            <a:gdLst/>
            <a:ahLst/>
            <a:cxnLst/>
            <a:rect l="l" t="t" r="r" b="b"/>
            <a:pathLst>
              <a:path w="77470" h="99695">
                <a:moveTo>
                  <a:pt x="68491" y="0"/>
                </a:moveTo>
                <a:lnTo>
                  <a:pt x="59867" y="1630"/>
                </a:lnTo>
                <a:lnTo>
                  <a:pt x="54043" y="9009"/>
                </a:lnTo>
                <a:lnTo>
                  <a:pt x="49540" y="19261"/>
                </a:lnTo>
                <a:lnTo>
                  <a:pt x="44881" y="29514"/>
                </a:lnTo>
                <a:lnTo>
                  <a:pt x="10391" y="73552"/>
                </a:lnTo>
                <a:lnTo>
                  <a:pt x="1995" y="85352"/>
                </a:lnTo>
                <a:lnTo>
                  <a:pt x="0" y="94462"/>
                </a:lnTo>
                <a:lnTo>
                  <a:pt x="6342" y="99420"/>
                </a:lnTo>
                <a:lnTo>
                  <a:pt x="15932" y="97491"/>
                </a:lnTo>
                <a:lnTo>
                  <a:pt x="43827" y="71448"/>
                </a:lnTo>
                <a:lnTo>
                  <a:pt x="50297" y="61410"/>
                </a:lnTo>
                <a:lnTo>
                  <a:pt x="57886" y="50787"/>
                </a:lnTo>
                <a:lnTo>
                  <a:pt x="65622" y="39735"/>
                </a:lnTo>
                <a:lnTo>
                  <a:pt x="74190" y="23798"/>
                </a:lnTo>
                <a:lnTo>
                  <a:pt x="77256" y="8658"/>
                </a:lnTo>
                <a:lnTo>
                  <a:pt x="6849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51410" y="694487"/>
            <a:ext cx="27940" cy="25400"/>
          </a:xfrm>
          <a:custGeom>
            <a:avLst/>
            <a:gdLst/>
            <a:ahLst/>
            <a:cxnLst/>
            <a:rect l="l" t="t" r="r" b="b"/>
            <a:pathLst>
              <a:path w="27940" h="25400">
                <a:moveTo>
                  <a:pt x="13821" y="0"/>
                </a:moveTo>
                <a:lnTo>
                  <a:pt x="6856" y="2610"/>
                </a:lnTo>
                <a:lnTo>
                  <a:pt x="1784" y="7701"/>
                </a:lnTo>
                <a:lnTo>
                  <a:pt x="0" y="14062"/>
                </a:lnTo>
                <a:lnTo>
                  <a:pt x="7040" y="24855"/>
                </a:lnTo>
                <a:lnTo>
                  <a:pt x="19558" y="21560"/>
                </a:lnTo>
                <a:lnTo>
                  <a:pt x="27617" y="11271"/>
                </a:lnTo>
                <a:lnTo>
                  <a:pt x="21285" y="1083"/>
                </a:lnTo>
                <a:lnTo>
                  <a:pt x="1382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9532" y="719034"/>
            <a:ext cx="121920" cy="70485"/>
          </a:xfrm>
          <a:custGeom>
            <a:avLst/>
            <a:gdLst/>
            <a:ahLst/>
            <a:cxnLst/>
            <a:rect l="l" t="t" r="r" b="b"/>
            <a:pathLst>
              <a:path w="121920" h="70484">
                <a:moveTo>
                  <a:pt x="1663" y="0"/>
                </a:moveTo>
                <a:lnTo>
                  <a:pt x="0" y="6045"/>
                </a:lnTo>
                <a:lnTo>
                  <a:pt x="4546" y="17113"/>
                </a:lnTo>
                <a:lnTo>
                  <a:pt x="20151" y="25798"/>
                </a:lnTo>
                <a:lnTo>
                  <a:pt x="55410" y="38188"/>
                </a:lnTo>
                <a:lnTo>
                  <a:pt x="62045" y="41582"/>
                </a:lnTo>
                <a:lnTo>
                  <a:pt x="68592" y="45716"/>
                </a:lnTo>
                <a:lnTo>
                  <a:pt x="75158" y="50208"/>
                </a:lnTo>
                <a:lnTo>
                  <a:pt x="81851" y="54673"/>
                </a:lnTo>
                <a:lnTo>
                  <a:pt x="91770" y="61442"/>
                </a:lnTo>
                <a:lnTo>
                  <a:pt x="104179" y="68521"/>
                </a:lnTo>
                <a:lnTo>
                  <a:pt x="115343" y="70245"/>
                </a:lnTo>
                <a:lnTo>
                  <a:pt x="121526" y="60947"/>
                </a:lnTo>
                <a:lnTo>
                  <a:pt x="119127" y="54029"/>
                </a:lnTo>
                <a:lnTo>
                  <a:pt x="112158" y="47045"/>
                </a:lnTo>
                <a:lnTo>
                  <a:pt x="103815" y="40878"/>
                </a:lnTo>
                <a:lnTo>
                  <a:pt x="97294" y="36410"/>
                </a:lnTo>
                <a:lnTo>
                  <a:pt x="83759" y="26897"/>
                </a:lnTo>
                <a:lnTo>
                  <a:pt x="72174" y="20270"/>
                </a:lnTo>
                <a:lnTo>
                  <a:pt x="59150" y="14856"/>
                </a:lnTo>
                <a:lnTo>
                  <a:pt x="41300" y="8978"/>
                </a:lnTo>
                <a:lnTo>
                  <a:pt x="34771" y="6688"/>
                </a:lnTo>
                <a:lnTo>
                  <a:pt x="28371" y="4287"/>
                </a:lnTo>
                <a:lnTo>
                  <a:pt x="21847" y="2194"/>
                </a:lnTo>
                <a:lnTo>
                  <a:pt x="14947" y="825"/>
                </a:lnTo>
                <a:lnTo>
                  <a:pt x="8788" y="88"/>
                </a:lnTo>
                <a:lnTo>
                  <a:pt x="166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40530" y="734805"/>
            <a:ext cx="25400" cy="27305"/>
          </a:xfrm>
          <a:custGeom>
            <a:avLst/>
            <a:gdLst/>
            <a:ahLst/>
            <a:cxnLst/>
            <a:rect l="l" t="t" r="r" b="b"/>
            <a:pathLst>
              <a:path w="25400" h="27304">
                <a:moveTo>
                  <a:pt x="17122" y="0"/>
                </a:moveTo>
                <a:lnTo>
                  <a:pt x="4671" y="1683"/>
                </a:lnTo>
                <a:lnTo>
                  <a:pt x="0" y="11860"/>
                </a:lnTo>
                <a:lnTo>
                  <a:pt x="3010" y="22901"/>
                </a:lnTo>
                <a:lnTo>
                  <a:pt x="13604" y="27178"/>
                </a:lnTo>
                <a:lnTo>
                  <a:pt x="21110" y="22960"/>
                </a:lnTo>
                <a:lnTo>
                  <a:pt x="24998" y="14693"/>
                </a:lnTo>
                <a:lnTo>
                  <a:pt x="24068" y="5875"/>
                </a:lnTo>
                <a:lnTo>
                  <a:pt x="17122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04490" y="755086"/>
            <a:ext cx="109220" cy="57785"/>
          </a:xfrm>
          <a:custGeom>
            <a:avLst/>
            <a:gdLst/>
            <a:ahLst/>
            <a:cxnLst/>
            <a:rect l="l" t="t" r="r" b="b"/>
            <a:pathLst>
              <a:path w="109220" h="57784">
                <a:moveTo>
                  <a:pt x="90643" y="0"/>
                </a:moveTo>
                <a:lnTo>
                  <a:pt x="81105" y="3808"/>
                </a:lnTo>
                <a:lnTo>
                  <a:pt x="63753" y="14417"/>
                </a:lnTo>
                <a:lnTo>
                  <a:pt x="48416" y="19721"/>
                </a:lnTo>
                <a:lnTo>
                  <a:pt x="24599" y="28218"/>
                </a:lnTo>
                <a:lnTo>
                  <a:pt x="4421" y="39554"/>
                </a:lnTo>
                <a:lnTo>
                  <a:pt x="0" y="53381"/>
                </a:lnTo>
                <a:lnTo>
                  <a:pt x="11120" y="57202"/>
                </a:lnTo>
                <a:lnTo>
                  <a:pt x="29879" y="52897"/>
                </a:lnTo>
                <a:lnTo>
                  <a:pt x="48748" y="45589"/>
                </a:lnTo>
                <a:lnTo>
                  <a:pt x="60197" y="40402"/>
                </a:lnTo>
                <a:lnTo>
                  <a:pt x="74548" y="34236"/>
                </a:lnTo>
                <a:lnTo>
                  <a:pt x="90652" y="26817"/>
                </a:lnTo>
                <a:lnTo>
                  <a:pt x="103631" y="18215"/>
                </a:lnTo>
                <a:lnTo>
                  <a:pt x="108610" y="8499"/>
                </a:lnTo>
                <a:lnTo>
                  <a:pt x="108254" y="2975"/>
                </a:lnTo>
                <a:lnTo>
                  <a:pt x="105092" y="1743"/>
                </a:lnTo>
                <a:lnTo>
                  <a:pt x="100342" y="257"/>
                </a:lnTo>
                <a:lnTo>
                  <a:pt x="906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3162" y="770746"/>
            <a:ext cx="129539" cy="125095"/>
          </a:xfrm>
          <a:custGeom>
            <a:avLst/>
            <a:gdLst/>
            <a:ahLst/>
            <a:cxnLst/>
            <a:rect l="l" t="t" r="r" b="b"/>
            <a:pathLst>
              <a:path w="129540" h="125094">
                <a:moveTo>
                  <a:pt x="76125" y="0"/>
                </a:moveTo>
                <a:lnTo>
                  <a:pt x="43081" y="4005"/>
                </a:lnTo>
                <a:lnTo>
                  <a:pt x="15148" y="23182"/>
                </a:lnTo>
                <a:lnTo>
                  <a:pt x="0" y="53158"/>
                </a:lnTo>
                <a:lnTo>
                  <a:pt x="5310" y="89560"/>
                </a:lnTo>
                <a:lnTo>
                  <a:pt x="20989" y="108195"/>
                </a:lnTo>
                <a:lnTo>
                  <a:pt x="44626" y="120619"/>
                </a:lnTo>
                <a:lnTo>
                  <a:pt x="71040" y="124759"/>
                </a:lnTo>
                <a:lnTo>
                  <a:pt x="95048" y="118541"/>
                </a:lnTo>
                <a:lnTo>
                  <a:pt x="106599" y="109677"/>
                </a:lnTo>
                <a:lnTo>
                  <a:pt x="117995" y="95761"/>
                </a:lnTo>
                <a:lnTo>
                  <a:pt x="75320" y="95761"/>
                </a:lnTo>
                <a:lnTo>
                  <a:pt x="46671" y="92883"/>
                </a:lnTo>
                <a:lnTo>
                  <a:pt x="27738" y="73748"/>
                </a:lnTo>
                <a:lnTo>
                  <a:pt x="27166" y="54512"/>
                </a:lnTo>
                <a:lnTo>
                  <a:pt x="36622" y="38095"/>
                </a:lnTo>
                <a:lnTo>
                  <a:pt x="53145" y="27652"/>
                </a:lnTo>
                <a:lnTo>
                  <a:pt x="73776" y="26339"/>
                </a:lnTo>
                <a:lnTo>
                  <a:pt x="118882" y="26339"/>
                </a:lnTo>
                <a:lnTo>
                  <a:pt x="111849" y="17372"/>
                </a:lnTo>
                <a:lnTo>
                  <a:pt x="95429" y="6096"/>
                </a:lnTo>
                <a:lnTo>
                  <a:pt x="76125" y="0"/>
                </a:lnTo>
                <a:close/>
              </a:path>
              <a:path w="129540" h="125094">
                <a:moveTo>
                  <a:pt x="118882" y="26339"/>
                </a:moveTo>
                <a:lnTo>
                  <a:pt x="73776" y="26339"/>
                </a:lnTo>
                <a:lnTo>
                  <a:pt x="82831" y="29016"/>
                </a:lnTo>
                <a:lnTo>
                  <a:pt x="90362" y="33199"/>
                </a:lnTo>
                <a:lnTo>
                  <a:pt x="96093" y="38889"/>
                </a:lnTo>
                <a:lnTo>
                  <a:pt x="99747" y="46088"/>
                </a:lnTo>
                <a:lnTo>
                  <a:pt x="98181" y="80717"/>
                </a:lnTo>
                <a:lnTo>
                  <a:pt x="75320" y="95761"/>
                </a:lnTo>
                <a:lnTo>
                  <a:pt x="117995" y="95761"/>
                </a:lnTo>
                <a:lnTo>
                  <a:pt x="118605" y="95016"/>
                </a:lnTo>
                <a:lnTo>
                  <a:pt x="127390" y="74995"/>
                </a:lnTo>
                <a:lnTo>
                  <a:pt x="129275" y="50050"/>
                </a:lnTo>
                <a:lnTo>
                  <a:pt x="123694" y="32473"/>
                </a:lnTo>
                <a:lnTo>
                  <a:pt x="118882" y="26339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90101" y="829274"/>
            <a:ext cx="120650" cy="31750"/>
          </a:xfrm>
          <a:custGeom>
            <a:avLst/>
            <a:gdLst/>
            <a:ahLst/>
            <a:cxnLst/>
            <a:rect l="l" t="t" r="r" b="b"/>
            <a:pathLst>
              <a:path w="120650" h="31750">
                <a:moveTo>
                  <a:pt x="95643" y="0"/>
                </a:moveTo>
                <a:lnTo>
                  <a:pt x="84293" y="292"/>
                </a:lnTo>
                <a:lnTo>
                  <a:pt x="71196" y="1938"/>
                </a:lnTo>
                <a:lnTo>
                  <a:pt x="56745" y="4091"/>
                </a:lnTo>
                <a:lnTo>
                  <a:pt x="41338" y="5905"/>
                </a:lnTo>
                <a:lnTo>
                  <a:pt x="27878" y="7080"/>
                </a:lnTo>
                <a:lnTo>
                  <a:pt x="14354" y="9367"/>
                </a:lnTo>
                <a:lnTo>
                  <a:pt x="3987" y="14058"/>
                </a:lnTo>
                <a:lnTo>
                  <a:pt x="0" y="22440"/>
                </a:lnTo>
                <a:lnTo>
                  <a:pt x="10226" y="31327"/>
                </a:lnTo>
                <a:lnTo>
                  <a:pt x="33669" y="30746"/>
                </a:lnTo>
                <a:lnTo>
                  <a:pt x="81483" y="22440"/>
                </a:lnTo>
                <a:lnTo>
                  <a:pt x="107372" y="21939"/>
                </a:lnTo>
                <a:lnTo>
                  <a:pt x="117012" y="18940"/>
                </a:lnTo>
                <a:lnTo>
                  <a:pt x="120421" y="10617"/>
                </a:lnTo>
                <a:lnTo>
                  <a:pt x="117708" y="4329"/>
                </a:lnTo>
                <a:lnTo>
                  <a:pt x="111618" y="1355"/>
                </a:lnTo>
                <a:lnTo>
                  <a:pt x="103735" y="358"/>
                </a:lnTo>
                <a:lnTo>
                  <a:pt x="956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39727" y="843437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7303" y="0"/>
                </a:moveTo>
                <a:lnTo>
                  <a:pt x="4832" y="1026"/>
                </a:lnTo>
                <a:lnTo>
                  <a:pt x="0" y="9501"/>
                </a:lnTo>
                <a:lnTo>
                  <a:pt x="1758" y="19425"/>
                </a:lnTo>
                <a:lnTo>
                  <a:pt x="9061" y="24803"/>
                </a:lnTo>
                <a:lnTo>
                  <a:pt x="17030" y="22152"/>
                </a:lnTo>
                <a:lnTo>
                  <a:pt x="24045" y="14878"/>
                </a:lnTo>
                <a:lnTo>
                  <a:pt x="25629" y="6365"/>
                </a:lnTo>
                <a:lnTo>
                  <a:pt x="1730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96227" y="842611"/>
            <a:ext cx="138430" cy="31115"/>
          </a:xfrm>
          <a:custGeom>
            <a:avLst/>
            <a:gdLst/>
            <a:ahLst/>
            <a:cxnLst/>
            <a:rect l="l" t="t" r="r" b="b"/>
            <a:pathLst>
              <a:path w="138429" h="31115">
                <a:moveTo>
                  <a:pt x="135196" y="23342"/>
                </a:moveTo>
                <a:lnTo>
                  <a:pt x="43358" y="23342"/>
                </a:lnTo>
                <a:lnTo>
                  <a:pt x="61366" y="23571"/>
                </a:lnTo>
                <a:lnTo>
                  <a:pt x="80987" y="27102"/>
                </a:lnTo>
                <a:lnTo>
                  <a:pt x="105976" y="31010"/>
                </a:lnTo>
                <a:lnTo>
                  <a:pt x="127730" y="30550"/>
                </a:lnTo>
                <a:lnTo>
                  <a:pt x="135196" y="23342"/>
                </a:lnTo>
                <a:close/>
              </a:path>
              <a:path w="138429" h="31115">
                <a:moveTo>
                  <a:pt x="51993" y="0"/>
                </a:moveTo>
                <a:lnTo>
                  <a:pt x="40847" y="51"/>
                </a:lnTo>
                <a:lnTo>
                  <a:pt x="23806" y="977"/>
                </a:lnTo>
                <a:lnTo>
                  <a:pt x="7859" y="3589"/>
                </a:lnTo>
                <a:lnTo>
                  <a:pt x="0" y="8699"/>
                </a:lnTo>
                <a:lnTo>
                  <a:pt x="4948" y="19922"/>
                </a:lnTo>
                <a:lnTo>
                  <a:pt x="21977" y="23464"/>
                </a:lnTo>
                <a:lnTo>
                  <a:pt x="135196" y="23342"/>
                </a:lnTo>
                <a:lnTo>
                  <a:pt x="137642" y="20980"/>
                </a:lnTo>
                <a:lnTo>
                  <a:pt x="138175" y="12953"/>
                </a:lnTo>
                <a:lnTo>
                  <a:pt x="132410" y="11366"/>
                </a:lnTo>
                <a:lnTo>
                  <a:pt x="125628" y="8966"/>
                </a:lnTo>
                <a:lnTo>
                  <a:pt x="72871" y="917"/>
                </a:lnTo>
                <a:lnTo>
                  <a:pt x="5199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463879" y="859612"/>
            <a:ext cx="28575" cy="24765"/>
          </a:xfrm>
          <a:custGeom>
            <a:avLst/>
            <a:gdLst/>
            <a:ahLst/>
            <a:cxnLst/>
            <a:rect l="l" t="t" r="r" b="b"/>
            <a:pathLst>
              <a:path w="28575" h="24765">
                <a:moveTo>
                  <a:pt x="13958" y="0"/>
                </a:moveTo>
                <a:lnTo>
                  <a:pt x="7566" y="1598"/>
                </a:lnTo>
                <a:lnTo>
                  <a:pt x="2425" y="5635"/>
                </a:lnTo>
                <a:lnTo>
                  <a:pt x="0" y="11930"/>
                </a:lnTo>
                <a:lnTo>
                  <a:pt x="6017" y="24221"/>
                </a:lnTo>
                <a:lnTo>
                  <a:pt x="19457" y="21834"/>
                </a:lnTo>
                <a:lnTo>
                  <a:pt x="28205" y="11767"/>
                </a:lnTo>
                <a:lnTo>
                  <a:pt x="20142" y="1020"/>
                </a:lnTo>
                <a:lnTo>
                  <a:pt x="1395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33338" y="886387"/>
            <a:ext cx="101600" cy="66675"/>
          </a:xfrm>
          <a:custGeom>
            <a:avLst/>
            <a:gdLst/>
            <a:ahLst/>
            <a:cxnLst/>
            <a:rect l="l" t="t" r="r" b="b"/>
            <a:pathLst>
              <a:path w="101600" h="66675">
                <a:moveTo>
                  <a:pt x="94462" y="0"/>
                </a:moveTo>
                <a:lnTo>
                  <a:pt x="83041" y="324"/>
                </a:lnTo>
                <a:lnTo>
                  <a:pt x="69008" y="6243"/>
                </a:lnTo>
                <a:lnTo>
                  <a:pt x="54418" y="14946"/>
                </a:lnTo>
                <a:lnTo>
                  <a:pt x="41325" y="23622"/>
                </a:lnTo>
                <a:lnTo>
                  <a:pt x="30632" y="30059"/>
                </a:lnTo>
                <a:lnTo>
                  <a:pt x="16748" y="38638"/>
                </a:lnTo>
                <a:lnTo>
                  <a:pt x="4821" y="47976"/>
                </a:lnTo>
                <a:lnTo>
                  <a:pt x="0" y="56692"/>
                </a:lnTo>
                <a:lnTo>
                  <a:pt x="5090" y="66306"/>
                </a:lnTo>
                <a:lnTo>
                  <a:pt x="15701" y="65749"/>
                </a:lnTo>
                <a:lnTo>
                  <a:pt x="27615" y="60070"/>
                </a:lnTo>
                <a:lnTo>
                  <a:pt x="36614" y="54317"/>
                </a:lnTo>
                <a:lnTo>
                  <a:pt x="74244" y="33299"/>
                </a:lnTo>
                <a:lnTo>
                  <a:pt x="94221" y="19063"/>
                </a:lnTo>
                <a:lnTo>
                  <a:pt x="101549" y="5918"/>
                </a:lnTo>
                <a:lnTo>
                  <a:pt x="100926" y="2717"/>
                </a:lnTo>
                <a:lnTo>
                  <a:pt x="97650" y="1155"/>
                </a:lnTo>
                <a:lnTo>
                  <a:pt x="94462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78398" y="897802"/>
            <a:ext cx="112395" cy="97790"/>
          </a:xfrm>
          <a:custGeom>
            <a:avLst/>
            <a:gdLst/>
            <a:ahLst/>
            <a:cxnLst/>
            <a:rect l="l" t="t" r="r" b="b"/>
            <a:pathLst>
              <a:path w="112395" h="97790">
                <a:moveTo>
                  <a:pt x="2438" y="0"/>
                </a:moveTo>
                <a:lnTo>
                  <a:pt x="0" y="6210"/>
                </a:lnTo>
                <a:lnTo>
                  <a:pt x="889" y="14254"/>
                </a:lnTo>
                <a:lnTo>
                  <a:pt x="7613" y="21139"/>
                </a:lnTo>
                <a:lnTo>
                  <a:pt x="16194" y="26709"/>
                </a:lnTo>
                <a:lnTo>
                  <a:pt x="22656" y="30810"/>
                </a:lnTo>
                <a:lnTo>
                  <a:pt x="36078" y="42476"/>
                </a:lnTo>
                <a:lnTo>
                  <a:pt x="47894" y="53817"/>
                </a:lnTo>
                <a:lnTo>
                  <a:pt x="59382" y="65151"/>
                </a:lnTo>
                <a:lnTo>
                  <a:pt x="71818" y="76796"/>
                </a:lnTo>
                <a:lnTo>
                  <a:pt x="81099" y="85165"/>
                </a:lnTo>
                <a:lnTo>
                  <a:pt x="93827" y="94564"/>
                </a:lnTo>
                <a:lnTo>
                  <a:pt x="105679" y="97781"/>
                </a:lnTo>
                <a:lnTo>
                  <a:pt x="112331" y="87604"/>
                </a:lnTo>
                <a:lnTo>
                  <a:pt x="107904" y="76408"/>
                </a:lnTo>
                <a:lnTo>
                  <a:pt x="95902" y="63776"/>
                </a:lnTo>
                <a:lnTo>
                  <a:pt x="82125" y="52368"/>
                </a:lnTo>
                <a:lnTo>
                  <a:pt x="72377" y="44843"/>
                </a:lnTo>
                <a:lnTo>
                  <a:pt x="58340" y="32295"/>
                </a:lnTo>
                <a:lnTo>
                  <a:pt x="45605" y="20145"/>
                </a:lnTo>
                <a:lnTo>
                  <a:pt x="32975" y="9942"/>
                </a:lnTo>
                <a:lnTo>
                  <a:pt x="19253" y="3238"/>
                </a:lnTo>
                <a:lnTo>
                  <a:pt x="10744" y="647"/>
                </a:lnTo>
                <a:lnTo>
                  <a:pt x="243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26575" y="919333"/>
            <a:ext cx="70485" cy="129539"/>
          </a:xfrm>
          <a:custGeom>
            <a:avLst/>
            <a:gdLst/>
            <a:ahLst/>
            <a:cxnLst/>
            <a:rect l="l" t="t" r="r" b="b"/>
            <a:pathLst>
              <a:path w="70484" h="129540">
                <a:moveTo>
                  <a:pt x="11309" y="0"/>
                </a:moveTo>
                <a:lnTo>
                  <a:pt x="393" y="2094"/>
                </a:lnTo>
                <a:lnTo>
                  <a:pt x="0" y="10420"/>
                </a:lnTo>
                <a:lnTo>
                  <a:pt x="5054" y="21213"/>
                </a:lnTo>
                <a:lnTo>
                  <a:pt x="10483" y="30708"/>
                </a:lnTo>
                <a:lnTo>
                  <a:pt x="17549" y="46520"/>
                </a:lnTo>
                <a:lnTo>
                  <a:pt x="25698" y="67354"/>
                </a:lnTo>
                <a:lnTo>
                  <a:pt x="33133" y="87622"/>
                </a:lnTo>
                <a:lnTo>
                  <a:pt x="38741" y="103606"/>
                </a:lnTo>
                <a:lnTo>
                  <a:pt x="43546" y="120245"/>
                </a:lnTo>
                <a:lnTo>
                  <a:pt x="46847" y="126232"/>
                </a:lnTo>
                <a:lnTo>
                  <a:pt x="52419" y="129349"/>
                </a:lnTo>
                <a:lnTo>
                  <a:pt x="59354" y="129000"/>
                </a:lnTo>
                <a:lnTo>
                  <a:pt x="65136" y="125577"/>
                </a:lnTo>
                <a:lnTo>
                  <a:pt x="69001" y="119601"/>
                </a:lnTo>
                <a:lnTo>
                  <a:pt x="70186" y="111594"/>
                </a:lnTo>
                <a:lnTo>
                  <a:pt x="69754" y="103200"/>
                </a:lnTo>
                <a:lnTo>
                  <a:pt x="62337" y="101625"/>
                </a:lnTo>
                <a:lnTo>
                  <a:pt x="57359" y="90627"/>
                </a:lnTo>
                <a:lnTo>
                  <a:pt x="49461" y="67043"/>
                </a:lnTo>
                <a:lnTo>
                  <a:pt x="40435" y="38065"/>
                </a:lnTo>
                <a:lnTo>
                  <a:pt x="28261" y="12399"/>
                </a:lnTo>
                <a:lnTo>
                  <a:pt x="1130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39209" y="924914"/>
            <a:ext cx="47625" cy="114935"/>
          </a:xfrm>
          <a:custGeom>
            <a:avLst/>
            <a:gdLst/>
            <a:ahLst/>
            <a:cxnLst/>
            <a:rect l="l" t="t" r="r" b="b"/>
            <a:pathLst>
              <a:path w="47625" h="114934">
                <a:moveTo>
                  <a:pt x="39516" y="0"/>
                </a:moveTo>
                <a:lnTo>
                  <a:pt x="27824" y="2580"/>
                </a:lnTo>
                <a:lnTo>
                  <a:pt x="20932" y="16176"/>
                </a:lnTo>
                <a:lnTo>
                  <a:pt x="16541" y="34968"/>
                </a:lnTo>
                <a:lnTo>
                  <a:pt x="12350" y="53136"/>
                </a:lnTo>
                <a:lnTo>
                  <a:pt x="10459" y="59730"/>
                </a:lnTo>
                <a:lnTo>
                  <a:pt x="8716" y="66379"/>
                </a:lnTo>
                <a:lnTo>
                  <a:pt x="5264" y="80289"/>
                </a:lnTo>
                <a:lnTo>
                  <a:pt x="2391" y="90343"/>
                </a:lnTo>
                <a:lnTo>
                  <a:pt x="0" y="100668"/>
                </a:lnTo>
                <a:lnTo>
                  <a:pt x="542" y="109366"/>
                </a:lnTo>
                <a:lnTo>
                  <a:pt x="6470" y="114541"/>
                </a:lnTo>
                <a:lnTo>
                  <a:pt x="21254" y="108345"/>
                </a:lnTo>
                <a:lnTo>
                  <a:pt x="31011" y="86464"/>
                </a:lnTo>
                <a:lnTo>
                  <a:pt x="37350" y="59718"/>
                </a:lnTo>
                <a:lnTo>
                  <a:pt x="41865" y="38976"/>
                </a:lnTo>
                <a:lnTo>
                  <a:pt x="44788" y="29087"/>
                </a:lnTo>
                <a:lnTo>
                  <a:pt x="47148" y="17273"/>
                </a:lnTo>
                <a:lnTo>
                  <a:pt x="46280" y="6566"/>
                </a:lnTo>
                <a:lnTo>
                  <a:pt x="39516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89664" y="963458"/>
            <a:ext cx="27940" cy="23495"/>
          </a:xfrm>
          <a:custGeom>
            <a:avLst/>
            <a:gdLst/>
            <a:ahLst/>
            <a:cxnLst/>
            <a:rect l="l" t="t" r="r" b="b"/>
            <a:pathLst>
              <a:path w="27940" h="23494">
                <a:moveTo>
                  <a:pt x="13557" y="0"/>
                </a:moveTo>
                <a:lnTo>
                  <a:pt x="7221" y="1692"/>
                </a:lnTo>
                <a:lnTo>
                  <a:pt x="2288" y="5625"/>
                </a:lnTo>
                <a:lnTo>
                  <a:pt x="0" y="11488"/>
                </a:lnTo>
                <a:lnTo>
                  <a:pt x="5744" y="23463"/>
                </a:lnTo>
                <a:lnTo>
                  <a:pt x="18808" y="20647"/>
                </a:lnTo>
                <a:lnTo>
                  <a:pt x="27482" y="10594"/>
                </a:lnTo>
                <a:lnTo>
                  <a:pt x="20053" y="859"/>
                </a:lnTo>
                <a:lnTo>
                  <a:pt x="13557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96893" y="999291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5">
                <a:moveTo>
                  <a:pt x="16284" y="0"/>
                </a:moveTo>
                <a:lnTo>
                  <a:pt x="4959" y="1241"/>
                </a:lnTo>
                <a:lnTo>
                  <a:pt x="0" y="9704"/>
                </a:lnTo>
                <a:lnTo>
                  <a:pt x="2036" y="19436"/>
                </a:lnTo>
                <a:lnTo>
                  <a:pt x="11699" y="24485"/>
                </a:lnTo>
                <a:lnTo>
                  <a:pt x="20426" y="21633"/>
                </a:lnTo>
                <a:lnTo>
                  <a:pt x="25007" y="14295"/>
                </a:lnTo>
                <a:lnTo>
                  <a:pt x="24081" y="5931"/>
                </a:lnTo>
                <a:lnTo>
                  <a:pt x="16284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87280" y="1069755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40">
                <a:moveTo>
                  <a:pt x="17129" y="0"/>
                </a:moveTo>
                <a:lnTo>
                  <a:pt x="5243" y="1645"/>
                </a:lnTo>
                <a:lnTo>
                  <a:pt x="0" y="11036"/>
                </a:lnTo>
                <a:lnTo>
                  <a:pt x="1380" y="21884"/>
                </a:lnTo>
                <a:lnTo>
                  <a:pt x="9369" y="27901"/>
                </a:lnTo>
                <a:lnTo>
                  <a:pt x="17991" y="24885"/>
                </a:lnTo>
                <a:lnTo>
                  <a:pt x="24226" y="16389"/>
                </a:lnTo>
                <a:lnTo>
                  <a:pt x="24973" y="6674"/>
                </a:lnTo>
                <a:lnTo>
                  <a:pt x="1712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23241" y="1063058"/>
            <a:ext cx="28575" cy="24765"/>
          </a:xfrm>
          <a:custGeom>
            <a:avLst/>
            <a:gdLst/>
            <a:ahLst/>
            <a:cxnLst/>
            <a:rect l="l" t="t" r="r" b="b"/>
            <a:pathLst>
              <a:path w="28575" h="24765">
                <a:moveTo>
                  <a:pt x="18859" y="0"/>
                </a:moveTo>
                <a:lnTo>
                  <a:pt x="10883" y="52"/>
                </a:lnTo>
                <a:lnTo>
                  <a:pt x="3917" y="3744"/>
                </a:lnTo>
                <a:lnTo>
                  <a:pt x="0" y="10292"/>
                </a:lnTo>
                <a:lnTo>
                  <a:pt x="1168" y="18910"/>
                </a:lnTo>
                <a:lnTo>
                  <a:pt x="11162" y="24558"/>
                </a:lnTo>
                <a:lnTo>
                  <a:pt x="22948" y="18794"/>
                </a:lnTo>
                <a:lnTo>
                  <a:pt x="28268" y="8360"/>
                </a:lnTo>
                <a:lnTo>
                  <a:pt x="1885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14326" y="3006596"/>
            <a:ext cx="302895" cy="287655"/>
          </a:xfrm>
          <a:custGeom>
            <a:avLst/>
            <a:gdLst/>
            <a:ahLst/>
            <a:cxnLst/>
            <a:rect l="l" t="t" r="r" b="b"/>
            <a:pathLst>
              <a:path w="302895" h="287654">
                <a:moveTo>
                  <a:pt x="188211" y="196646"/>
                </a:moveTo>
                <a:lnTo>
                  <a:pt x="150950" y="196646"/>
                </a:lnTo>
                <a:lnTo>
                  <a:pt x="152639" y="206400"/>
                </a:lnTo>
                <a:lnTo>
                  <a:pt x="153439" y="210286"/>
                </a:lnTo>
                <a:lnTo>
                  <a:pt x="155618" y="228158"/>
                </a:lnTo>
                <a:lnTo>
                  <a:pt x="172235" y="278612"/>
                </a:lnTo>
                <a:lnTo>
                  <a:pt x="196641" y="287399"/>
                </a:lnTo>
                <a:lnTo>
                  <a:pt x="208989" y="284422"/>
                </a:lnTo>
                <a:lnTo>
                  <a:pt x="216837" y="274688"/>
                </a:lnTo>
                <a:lnTo>
                  <a:pt x="218132" y="255589"/>
                </a:lnTo>
                <a:lnTo>
                  <a:pt x="212164" y="235824"/>
                </a:lnTo>
                <a:lnTo>
                  <a:pt x="202014" y="217200"/>
                </a:lnTo>
                <a:lnTo>
                  <a:pt x="190764" y="201523"/>
                </a:lnTo>
                <a:lnTo>
                  <a:pt x="188211" y="196646"/>
                </a:lnTo>
                <a:close/>
              </a:path>
              <a:path w="302895" h="287654">
                <a:moveTo>
                  <a:pt x="143798" y="164452"/>
                </a:moveTo>
                <a:lnTo>
                  <a:pt x="118780" y="164452"/>
                </a:lnTo>
                <a:lnTo>
                  <a:pt x="120139" y="171919"/>
                </a:lnTo>
                <a:lnTo>
                  <a:pt x="116850" y="179237"/>
                </a:lnTo>
                <a:lnTo>
                  <a:pt x="107509" y="186732"/>
                </a:lnTo>
                <a:lnTo>
                  <a:pt x="96711" y="193520"/>
                </a:lnTo>
                <a:lnTo>
                  <a:pt x="89018" y="198748"/>
                </a:lnTo>
                <a:lnTo>
                  <a:pt x="64100" y="230674"/>
                </a:lnTo>
                <a:lnTo>
                  <a:pt x="58297" y="252340"/>
                </a:lnTo>
                <a:lnTo>
                  <a:pt x="58849" y="261629"/>
                </a:lnTo>
                <a:lnTo>
                  <a:pt x="61507" y="269818"/>
                </a:lnTo>
                <a:lnTo>
                  <a:pt x="66583" y="275475"/>
                </a:lnTo>
                <a:lnTo>
                  <a:pt x="74040" y="278295"/>
                </a:lnTo>
                <a:lnTo>
                  <a:pt x="82781" y="279117"/>
                </a:lnTo>
                <a:lnTo>
                  <a:pt x="91595" y="278258"/>
                </a:lnTo>
                <a:lnTo>
                  <a:pt x="126996" y="245796"/>
                </a:lnTo>
                <a:lnTo>
                  <a:pt x="135748" y="214676"/>
                </a:lnTo>
                <a:lnTo>
                  <a:pt x="139155" y="205723"/>
                </a:lnTo>
                <a:lnTo>
                  <a:pt x="144968" y="199720"/>
                </a:lnTo>
                <a:lnTo>
                  <a:pt x="150950" y="196646"/>
                </a:lnTo>
                <a:lnTo>
                  <a:pt x="188211" y="196646"/>
                </a:lnTo>
                <a:lnTo>
                  <a:pt x="188144" y="196519"/>
                </a:lnTo>
                <a:lnTo>
                  <a:pt x="187254" y="190928"/>
                </a:lnTo>
                <a:lnTo>
                  <a:pt x="189233" y="187143"/>
                </a:lnTo>
                <a:lnTo>
                  <a:pt x="298744" y="187143"/>
                </a:lnTo>
                <a:lnTo>
                  <a:pt x="293546" y="178324"/>
                </a:lnTo>
                <a:lnTo>
                  <a:pt x="288643" y="173507"/>
                </a:lnTo>
                <a:lnTo>
                  <a:pt x="163180" y="173507"/>
                </a:lnTo>
                <a:lnTo>
                  <a:pt x="155321" y="172576"/>
                </a:lnTo>
                <a:lnTo>
                  <a:pt x="148311" y="168897"/>
                </a:lnTo>
                <a:lnTo>
                  <a:pt x="143798" y="164452"/>
                </a:lnTo>
                <a:close/>
              </a:path>
              <a:path w="302895" h="287654">
                <a:moveTo>
                  <a:pt x="298744" y="187143"/>
                </a:moveTo>
                <a:lnTo>
                  <a:pt x="189233" y="187143"/>
                </a:lnTo>
                <a:lnTo>
                  <a:pt x="195222" y="187553"/>
                </a:lnTo>
                <a:lnTo>
                  <a:pt x="202418" y="192118"/>
                </a:lnTo>
                <a:lnTo>
                  <a:pt x="209044" y="198748"/>
                </a:lnTo>
                <a:lnTo>
                  <a:pt x="215401" y="205873"/>
                </a:lnTo>
                <a:lnTo>
                  <a:pt x="221790" y="211924"/>
                </a:lnTo>
                <a:lnTo>
                  <a:pt x="259090" y="228523"/>
                </a:lnTo>
                <a:lnTo>
                  <a:pt x="272168" y="228721"/>
                </a:lnTo>
                <a:lnTo>
                  <a:pt x="284649" y="226201"/>
                </a:lnTo>
                <a:lnTo>
                  <a:pt x="294719" y="221321"/>
                </a:lnTo>
                <a:lnTo>
                  <a:pt x="300568" y="214439"/>
                </a:lnTo>
                <a:lnTo>
                  <a:pt x="302679" y="201129"/>
                </a:lnTo>
                <a:lnTo>
                  <a:pt x="299641" y="188664"/>
                </a:lnTo>
                <a:lnTo>
                  <a:pt x="298744" y="187143"/>
                </a:lnTo>
                <a:close/>
              </a:path>
              <a:path w="302895" h="287654">
                <a:moveTo>
                  <a:pt x="49727" y="115454"/>
                </a:moveTo>
                <a:lnTo>
                  <a:pt x="34370" y="117051"/>
                </a:lnTo>
                <a:lnTo>
                  <a:pt x="20156" y="121984"/>
                </a:lnTo>
                <a:lnTo>
                  <a:pt x="8671" y="131483"/>
                </a:lnTo>
                <a:lnTo>
                  <a:pt x="0" y="153657"/>
                </a:lnTo>
                <a:lnTo>
                  <a:pt x="7590" y="171365"/>
                </a:lnTo>
                <a:lnTo>
                  <a:pt x="25504" y="183023"/>
                </a:lnTo>
                <a:lnTo>
                  <a:pt x="47800" y="187045"/>
                </a:lnTo>
                <a:lnTo>
                  <a:pt x="62471" y="185470"/>
                </a:lnTo>
                <a:lnTo>
                  <a:pt x="76597" y="181679"/>
                </a:lnTo>
                <a:lnTo>
                  <a:pt x="90266" y="176394"/>
                </a:lnTo>
                <a:lnTo>
                  <a:pt x="103566" y="170332"/>
                </a:lnTo>
                <a:lnTo>
                  <a:pt x="107871" y="168313"/>
                </a:lnTo>
                <a:lnTo>
                  <a:pt x="118780" y="164452"/>
                </a:lnTo>
                <a:lnTo>
                  <a:pt x="143798" y="164452"/>
                </a:lnTo>
                <a:lnTo>
                  <a:pt x="143106" y="163770"/>
                </a:lnTo>
                <a:lnTo>
                  <a:pt x="140663" y="158496"/>
                </a:lnTo>
                <a:lnTo>
                  <a:pt x="139672" y="151980"/>
                </a:lnTo>
                <a:lnTo>
                  <a:pt x="142618" y="145275"/>
                </a:lnTo>
                <a:lnTo>
                  <a:pt x="147660" y="135953"/>
                </a:lnTo>
                <a:lnTo>
                  <a:pt x="153274" y="132384"/>
                </a:lnTo>
                <a:lnTo>
                  <a:pt x="266035" y="132384"/>
                </a:lnTo>
                <a:lnTo>
                  <a:pt x="274057" y="128513"/>
                </a:lnTo>
                <a:lnTo>
                  <a:pt x="280717" y="123421"/>
                </a:lnTo>
                <a:lnTo>
                  <a:pt x="109858" y="123421"/>
                </a:lnTo>
                <a:lnTo>
                  <a:pt x="93763" y="121894"/>
                </a:lnTo>
                <a:lnTo>
                  <a:pt x="76984" y="118329"/>
                </a:lnTo>
                <a:lnTo>
                  <a:pt x="64640" y="115963"/>
                </a:lnTo>
                <a:lnTo>
                  <a:pt x="49727" y="115454"/>
                </a:lnTo>
                <a:close/>
              </a:path>
              <a:path w="302895" h="287654">
                <a:moveTo>
                  <a:pt x="266035" y="132384"/>
                </a:moveTo>
                <a:lnTo>
                  <a:pt x="153274" y="132384"/>
                </a:lnTo>
                <a:lnTo>
                  <a:pt x="165923" y="132435"/>
                </a:lnTo>
                <a:lnTo>
                  <a:pt x="169796" y="133972"/>
                </a:lnTo>
                <a:lnTo>
                  <a:pt x="176883" y="141681"/>
                </a:lnTo>
                <a:lnTo>
                  <a:pt x="178648" y="143522"/>
                </a:lnTo>
                <a:lnTo>
                  <a:pt x="179829" y="155206"/>
                </a:lnTo>
                <a:lnTo>
                  <a:pt x="175918" y="165620"/>
                </a:lnTo>
                <a:lnTo>
                  <a:pt x="170330" y="172720"/>
                </a:lnTo>
                <a:lnTo>
                  <a:pt x="163180" y="173507"/>
                </a:lnTo>
                <a:lnTo>
                  <a:pt x="288643" y="173507"/>
                </a:lnTo>
                <a:lnTo>
                  <a:pt x="286484" y="171386"/>
                </a:lnTo>
                <a:lnTo>
                  <a:pt x="274770" y="165406"/>
                </a:lnTo>
                <a:lnTo>
                  <a:pt x="264440" y="162509"/>
                </a:lnTo>
                <a:lnTo>
                  <a:pt x="218221" y="162509"/>
                </a:lnTo>
                <a:lnTo>
                  <a:pt x="207147" y="158089"/>
                </a:lnTo>
                <a:lnTo>
                  <a:pt x="243139" y="139166"/>
                </a:lnTo>
                <a:lnTo>
                  <a:pt x="253673" y="136677"/>
                </a:lnTo>
                <a:lnTo>
                  <a:pt x="264189" y="133275"/>
                </a:lnTo>
                <a:lnTo>
                  <a:pt x="266035" y="132384"/>
                </a:lnTo>
                <a:close/>
              </a:path>
              <a:path w="302895" h="287654">
                <a:moveTo>
                  <a:pt x="246509" y="159622"/>
                </a:moveTo>
                <a:lnTo>
                  <a:pt x="233360" y="159664"/>
                </a:lnTo>
                <a:lnTo>
                  <a:pt x="226235" y="160248"/>
                </a:lnTo>
                <a:lnTo>
                  <a:pt x="218221" y="162509"/>
                </a:lnTo>
                <a:lnTo>
                  <a:pt x="264440" y="162509"/>
                </a:lnTo>
                <a:lnTo>
                  <a:pt x="260879" y="161510"/>
                </a:lnTo>
                <a:lnTo>
                  <a:pt x="246509" y="159622"/>
                </a:lnTo>
                <a:close/>
              </a:path>
              <a:path w="302895" h="287654">
                <a:moveTo>
                  <a:pt x="88491" y="0"/>
                </a:moveTo>
                <a:lnTo>
                  <a:pt x="72858" y="2617"/>
                </a:lnTo>
                <a:lnTo>
                  <a:pt x="60860" y="11491"/>
                </a:lnTo>
                <a:lnTo>
                  <a:pt x="54071" y="25383"/>
                </a:lnTo>
                <a:lnTo>
                  <a:pt x="54061" y="43053"/>
                </a:lnTo>
                <a:lnTo>
                  <a:pt x="57926" y="54417"/>
                </a:lnTo>
                <a:lnTo>
                  <a:pt x="90457" y="89202"/>
                </a:lnTo>
                <a:lnTo>
                  <a:pt x="105549" y="99410"/>
                </a:lnTo>
                <a:lnTo>
                  <a:pt x="118042" y="110431"/>
                </a:lnTo>
                <a:lnTo>
                  <a:pt x="120152" y="119672"/>
                </a:lnTo>
                <a:lnTo>
                  <a:pt x="109858" y="123421"/>
                </a:lnTo>
                <a:lnTo>
                  <a:pt x="280717" y="123421"/>
                </a:lnTo>
                <a:lnTo>
                  <a:pt x="282598" y="121984"/>
                </a:lnTo>
                <a:lnTo>
                  <a:pt x="285049" y="118799"/>
                </a:lnTo>
                <a:lnTo>
                  <a:pt x="192703" y="118799"/>
                </a:lnTo>
                <a:lnTo>
                  <a:pt x="185976" y="118760"/>
                </a:lnTo>
                <a:lnTo>
                  <a:pt x="181802" y="114955"/>
                </a:lnTo>
                <a:lnTo>
                  <a:pt x="183081" y="107594"/>
                </a:lnTo>
                <a:lnTo>
                  <a:pt x="187229" y="101930"/>
                </a:lnTo>
                <a:lnTo>
                  <a:pt x="192361" y="97091"/>
                </a:lnTo>
                <a:lnTo>
                  <a:pt x="192857" y="96672"/>
                </a:lnTo>
                <a:lnTo>
                  <a:pt x="152816" y="96672"/>
                </a:lnTo>
                <a:lnTo>
                  <a:pt x="139481" y="70027"/>
                </a:lnTo>
                <a:lnTo>
                  <a:pt x="135965" y="46000"/>
                </a:lnTo>
                <a:lnTo>
                  <a:pt x="127474" y="23902"/>
                </a:lnTo>
                <a:lnTo>
                  <a:pt x="112239" y="7361"/>
                </a:lnTo>
                <a:lnTo>
                  <a:pt x="88491" y="0"/>
                </a:lnTo>
                <a:close/>
              </a:path>
              <a:path w="302895" h="287654">
                <a:moveTo>
                  <a:pt x="264940" y="74029"/>
                </a:moveTo>
                <a:lnTo>
                  <a:pt x="226913" y="85864"/>
                </a:lnTo>
                <a:lnTo>
                  <a:pt x="199083" y="114858"/>
                </a:lnTo>
                <a:lnTo>
                  <a:pt x="192703" y="118799"/>
                </a:lnTo>
                <a:lnTo>
                  <a:pt x="285049" y="118799"/>
                </a:lnTo>
                <a:lnTo>
                  <a:pt x="288621" y="114118"/>
                </a:lnTo>
                <a:lnTo>
                  <a:pt x="291719" y="105332"/>
                </a:lnTo>
                <a:lnTo>
                  <a:pt x="291598" y="95999"/>
                </a:lnTo>
                <a:lnTo>
                  <a:pt x="288046" y="86880"/>
                </a:lnTo>
                <a:lnTo>
                  <a:pt x="278210" y="77773"/>
                </a:lnTo>
                <a:lnTo>
                  <a:pt x="264940" y="74029"/>
                </a:lnTo>
                <a:close/>
              </a:path>
              <a:path w="302895" h="287654">
                <a:moveTo>
                  <a:pt x="190967" y="4152"/>
                </a:moveTo>
                <a:lnTo>
                  <a:pt x="169824" y="11181"/>
                </a:lnTo>
                <a:lnTo>
                  <a:pt x="160432" y="30510"/>
                </a:lnTo>
                <a:lnTo>
                  <a:pt x="158347" y="54818"/>
                </a:lnTo>
                <a:lnTo>
                  <a:pt x="159207" y="78714"/>
                </a:lnTo>
                <a:lnTo>
                  <a:pt x="159344" y="82067"/>
                </a:lnTo>
                <a:lnTo>
                  <a:pt x="160754" y="95999"/>
                </a:lnTo>
                <a:lnTo>
                  <a:pt x="152816" y="96672"/>
                </a:lnTo>
                <a:lnTo>
                  <a:pt x="192857" y="96672"/>
                </a:lnTo>
                <a:lnTo>
                  <a:pt x="197793" y="92499"/>
                </a:lnTo>
                <a:lnTo>
                  <a:pt x="202842" y="87579"/>
                </a:lnTo>
                <a:lnTo>
                  <a:pt x="213461" y="70161"/>
                </a:lnTo>
                <a:lnTo>
                  <a:pt x="219168" y="48667"/>
                </a:lnTo>
                <a:lnTo>
                  <a:pt x="217654" y="27205"/>
                </a:lnTo>
                <a:lnTo>
                  <a:pt x="206614" y="9880"/>
                </a:lnTo>
                <a:lnTo>
                  <a:pt x="202727" y="6629"/>
                </a:lnTo>
                <a:lnTo>
                  <a:pt x="197622" y="4533"/>
                </a:lnTo>
                <a:lnTo>
                  <a:pt x="190967" y="4152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31727" y="1050000"/>
            <a:ext cx="162560" cy="288290"/>
          </a:xfrm>
          <a:custGeom>
            <a:avLst/>
            <a:gdLst/>
            <a:ahLst/>
            <a:cxnLst/>
            <a:rect l="l" t="t" r="r" b="b"/>
            <a:pathLst>
              <a:path w="162559" h="288290">
                <a:moveTo>
                  <a:pt x="0" y="287997"/>
                </a:moveTo>
                <a:lnTo>
                  <a:pt x="27432" y="259211"/>
                </a:lnTo>
                <a:lnTo>
                  <a:pt x="47308" y="222468"/>
                </a:lnTo>
                <a:lnTo>
                  <a:pt x="62380" y="180718"/>
                </a:lnTo>
                <a:lnTo>
                  <a:pt x="75399" y="136907"/>
                </a:lnTo>
                <a:lnTo>
                  <a:pt x="89119" y="93982"/>
                </a:lnTo>
                <a:lnTo>
                  <a:pt x="106291" y="54891"/>
                </a:lnTo>
                <a:lnTo>
                  <a:pt x="129668" y="22581"/>
                </a:lnTo>
                <a:lnTo>
                  <a:pt x="162001" y="0"/>
                </a:lnTo>
              </a:path>
            </a:pathLst>
          </a:custGeom>
          <a:ln w="38099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343164" y="5813007"/>
            <a:ext cx="512445" cy="68580"/>
          </a:xfrm>
          <a:custGeom>
            <a:avLst/>
            <a:gdLst/>
            <a:ahLst/>
            <a:cxnLst/>
            <a:rect l="l" t="t" r="r" b="b"/>
            <a:pathLst>
              <a:path w="512444" h="68579">
                <a:moveTo>
                  <a:pt x="0" y="68410"/>
                </a:moveTo>
                <a:lnTo>
                  <a:pt x="45550" y="54503"/>
                </a:lnTo>
                <a:lnTo>
                  <a:pt x="91525" y="42639"/>
                </a:lnTo>
                <a:lnTo>
                  <a:pt x="137923" y="32818"/>
                </a:lnTo>
                <a:lnTo>
                  <a:pt x="184746" y="25043"/>
                </a:lnTo>
                <a:lnTo>
                  <a:pt x="231994" y="19313"/>
                </a:lnTo>
                <a:lnTo>
                  <a:pt x="279666" y="15629"/>
                </a:lnTo>
                <a:lnTo>
                  <a:pt x="283272" y="14728"/>
                </a:lnTo>
                <a:lnTo>
                  <a:pt x="319918" y="9982"/>
                </a:lnTo>
                <a:lnTo>
                  <a:pt x="375367" y="4151"/>
                </a:lnTo>
                <a:lnTo>
                  <a:pt x="435384" y="0"/>
                </a:lnTo>
                <a:lnTo>
                  <a:pt x="485733" y="288"/>
                </a:lnTo>
                <a:lnTo>
                  <a:pt x="512178" y="7780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8859" y="2982729"/>
            <a:ext cx="430530" cy="156845"/>
          </a:xfrm>
          <a:custGeom>
            <a:avLst/>
            <a:gdLst/>
            <a:ahLst/>
            <a:cxnLst/>
            <a:rect l="l" t="t" r="r" b="b"/>
            <a:pathLst>
              <a:path w="430530" h="156844">
                <a:moveTo>
                  <a:pt x="0" y="0"/>
                </a:moveTo>
                <a:lnTo>
                  <a:pt x="47819" y="17403"/>
                </a:lnTo>
                <a:lnTo>
                  <a:pt x="95639" y="34808"/>
                </a:lnTo>
                <a:lnTo>
                  <a:pt x="143459" y="52212"/>
                </a:lnTo>
                <a:lnTo>
                  <a:pt x="191278" y="69618"/>
                </a:lnTo>
                <a:lnTo>
                  <a:pt x="239098" y="87023"/>
                </a:lnTo>
                <a:lnTo>
                  <a:pt x="286918" y="104428"/>
                </a:lnTo>
                <a:lnTo>
                  <a:pt x="334738" y="121833"/>
                </a:lnTo>
                <a:lnTo>
                  <a:pt x="382557" y="139238"/>
                </a:lnTo>
                <a:lnTo>
                  <a:pt x="430377" y="156641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89595" y="4525886"/>
            <a:ext cx="550545" cy="260985"/>
          </a:xfrm>
          <a:custGeom>
            <a:avLst/>
            <a:gdLst/>
            <a:ahLst/>
            <a:cxnLst/>
            <a:rect l="l" t="t" r="r" b="b"/>
            <a:pathLst>
              <a:path w="550545" h="260985">
                <a:moveTo>
                  <a:pt x="0" y="260767"/>
                </a:moveTo>
                <a:lnTo>
                  <a:pt x="19406" y="246661"/>
                </a:lnTo>
                <a:lnTo>
                  <a:pt x="45421" y="224080"/>
                </a:lnTo>
                <a:lnTo>
                  <a:pt x="68169" y="203171"/>
                </a:lnTo>
                <a:lnTo>
                  <a:pt x="77774" y="194080"/>
                </a:lnTo>
                <a:lnTo>
                  <a:pt x="117784" y="162471"/>
                </a:lnTo>
                <a:lnTo>
                  <a:pt x="159265" y="132305"/>
                </a:lnTo>
                <a:lnTo>
                  <a:pt x="202175" y="103972"/>
                </a:lnTo>
                <a:lnTo>
                  <a:pt x="246472" y="77861"/>
                </a:lnTo>
                <a:lnTo>
                  <a:pt x="292111" y="54363"/>
                </a:lnTo>
                <a:lnTo>
                  <a:pt x="339051" y="33866"/>
                </a:lnTo>
                <a:lnTo>
                  <a:pt x="387248" y="16762"/>
                </a:lnTo>
                <a:lnTo>
                  <a:pt x="427126" y="5826"/>
                </a:lnTo>
                <a:lnTo>
                  <a:pt x="494990" y="0"/>
                </a:lnTo>
                <a:lnTo>
                  <a:pt x="533311" y="3923"/>
                </a:lnTo>
                <a:lnTo>
                  <a:pt x="538631" y="5177"/>
                </a:lnTo>
                <a:lnTo>
                  <a:pt x="541072" y="6320"/>
                </a:lnTo>
                <a:lnTo>
                  <a:pt x="543839" y="6705"/>
                </a:lnTo>
                <a:lnTo>
                  <a:pt x="550138" y="5688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12517" y="7254385"/>
            <a:ext cx="648335" cy="486409"/>
          </a:xfrm>
          <a:custGeom>
            <a:avLst/>
            <a:gdLst/>
            <a:ahLst/>
            <a:cxnLst/>
            <a:rect l="l" t="t" r="r" b="b"/>
            <a:pathLst>
              <a:path w="648334" h="486409">
                <a:moveTo>
                  <a:pt x="0" y="0"/>
                </a:moveTo>
                <a:lnTo>
                  <a:pt x="48187" y="20295"/>
                </a:lnTo>
                <a:lnTo>
                  <a:pt x="95415" y="42560"/>
                </a:lnTo>
                <a:lnTo>
                  <a:pt x="141723" y="66641"/>
                </a:lnTo>
                <a:lnTo>
                  <a:pt x="187152" y="92382"/>
                </a:lnTo>
                <a:lnTo>
                  <a:pt x="231740" y="119630"/>
                </a:lnTo>
                <a:lnTo>
                  <a:pt x="275527" y="148231"/>
                </a:lnTo>
                <a:lnTo>
                  <a:pt x="318552" y="178030"/>
                </a:lnTo>
                <a:lnTo>
                  <a:pt x="360856" y="208873"/>
                </a:lnTo>
                <a:lnTo>
                  <a:pt x="402478" y="240606"/>
                </a:lnTo>
                <a:lnTo>
                  <a:pt x="443458" y="273075"/>
                </a:lnTo>
                <a:lnTo>
                  <a:pt x="460890" y="286151"/>
                </a:lnTo>
                <a:lnTo>
                  <a:pt x="500019" y="316611"/>
                </a:lnTo>
                <a:lnTo>
                  <a:pt x="549570" y="358141"/>
                </a:lnTo>
                <a:lnTo>
                  <a:pt x="598267" y="404426"/>
                </a:lnTo>
                <a:lnTo>
                  <a:pt x="634837" y="449151"/>
                </a:lnTo>
                <a:lnTo>
                  <a:pt x="648004" y="486003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28213" y="2967992"/>
            <a:ext cx="497840" cy="365125"/>
          </a:xfrm>
          <a:custGeom>
            <a:avLst/>
            <a:gdLst/>
            <a:ahLst/>
            <a:cxnLst/>
            <a:rect l="l" t="t" r="r" b="b"/>
            <a:pathLst>
              <a:path w="497840" h="365125">
                <a:moveTo>
                  <a:pt x="0" y="0"/>
                </a:moveTo>
                <a:lnTo>
                  <a:pt x="48431" y="27765"/>
                </a:lnTo>
                <a:lnTo>
                  <a:pt x="95229" y="55982"/>
                </a:lnTo>
                <a:lnTo>
                  <a:pt x="140496" y="84582"/>
                </a:lnTo>
                <a:lnTo>
                  <a:pt x="184335" y="113496"/>
                </a:lnTo>
                <a:lnTo>
                  <a:pt x="226848" y="142657"/>
                </a:lnTo>
                <a:lnTo>
                  <a:pt x="268138" y="171996"/>
                </a:lnTo>
                <a:lnTo>
                  <a:pt x="308308" y="201445"/>
                </a:lnTo>
                <a:lnTo>
                  <a:pt x="347459" y="230936"/>
                </a:lnTo>
                <a:lnTo>
                  <a:pt x="374280" y="250706"/>
                </a:lnTo>
                <a:lnTo>
                  <a:pt x="428244" y="292331"/>
                </a:lnTo>
                <a:lnTo>
                  <a:pt x="479282" y="336657"/>
                </a:lnTo>
                <a:lnTo>
                  <a:pt x="497331" y="364528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58404" y="6768850"/>
            <a:ext cx="662940" cy="304165"/>
          </a:xfrm>
          <a:custGeom>
            <a:avLst/>
            <a:gdLst/>
            <a:ahLst/>
            <a:cxnLst/>
            <a:rect l="l" t="t" r="r" b="b"/>
            <a:pathLst>
              <a:path w="662940" h="304165">
                <a:moveTo>
                  <a:pt x="662774" y="1957"/>
                </a:moveTo>
                <a:lnTo>
                  <a:pt x="627050" y="0"/>
                </a:lnTo>
                <a:lnTo>
                  <a:pt x="572708" y="11566"/>
                </a:lnTo>
                <a:lnTo>
                  <a:pt x="523130" y="26155"/>
                </a:lnTo>
                <a:lnTo>
                  <a:pt x="501700" y="33263"/>
                </a:lnTo>
                <a:lnTo>
                  <a:pt x="454664" y="48225"/>
                </a:lnTo>
                <a:lnTo>
                  <a:pt x="408446" y="64660"/>
                </a:lnTo>
                <a:lnTo>
                  <a:pt x="363473" y="83293"/>
                </a:lnTo>
                <a:lnTo>
                  <a:pt x="320168" y="104850"/>
                </a:lnTo>
                <a:lnTo>
                  <a:pt x="278957" y="130055"/>
                </a:lnTo>
                <a:lnTo>
                  <a:pt x="240267" y="159634"/>
                </a:lnTo>
                <a:lnTo>
                  <a:pt x="204520" y="194311"/>
                </a:lnTo>
                <a:lnTo>
                  <a:pt x="160915" y="251237"/>
                </a:lnTo>
                <a:lnTo>
                  <a:pt x="137733" y="276234"/>
                </a:lnTo>
                <a:lnTo>
                  <a:pt x="107670" y="295010"/>
                </a:lnTo>
                <a:lnTo>
                  <a:pt x="81031" y="302330"/>
                </a:lnTo>
                <a:lnTo>
                  <a:pt x="54149" y="303574"/>
                </a:lnTo>
                <a:lnTo>
                  <a:pt x="27110" y="301044"/>
                </a:lnTo>
                <a:lnTo>
                  <a:pt x="0" y="297042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64123" y="1744049"/>
            <a:ext cx="456565" cy="240665"/>
          </a:xfrm>
          <a:custGeom>
            <a:avLst/>
            <a:gdLst/>
            <a:ahLst/>
            <a:cxnLst/>
            <a:rect l="l" t="t" r="r" b="b"/>
            <a:pathLst>
              <a:path w="456565" h="240664">
                <a:moveTo>
                  <a:pt x="0" y="0"/>
                </a:moveTo>
                <a:lnTo>
                  <a:pt x="45417" y="14336"/>
                </a:lnTo>
                <a:lnTo>
                  <a:pt x="90026" y="30598"/>
                </a:lnTo>
                <a:lnTo>
                  <a:pt x="133826" y="48785"/>
                </a:lnTo>
                <a:lnTo>
                  <a:pt x="176817" y="68897"/>
                </a:lnTo>
                <a:lnTo>
                  <a:pt x="219000" y="90935"/>
                </a:lnTo>
                <a:lnTo>
                  <a:pt x="260375" y="114896"/>
                </a:lnTo>
                <a:lnTo>
                  <a:pt x="263858" y="116201"/>
                </a:lnTo>
                <a:lnTo>
                  <a:pt x="296748" y="133048"/>
                </a:lnTo>
                <a:lnTo>
                  <a:pt x="345747" y="159650"/>
                </a:lnTo>
                <a:lnTo>
                  <a:pt x="397560" y="190222"/>
                </a:lnTo>
                <a:lnTo>
                  <a:pt x="438889" y="218977"/>
                </a:lnTo>
                <a:lnTo>
                  <a:pt x="456438" y="240131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36255" y="2694542"/>
            <a:ext cx="458470" cy="0"/>
          </a:xfrm>
          <a:custGeom>
            <a:avLst/>
            <a:gdLst/>
            <a:ahLst/>
            <a:cxnLst/>
            <a:rect l="l" t="t" r="r" b="b"/>
            <a:pathLst>
              <a:path w="458470">
                <a:moveTo>
                  <a:pt x="0" y="0"/>
                </a:moveTo>
                <a:lnTo>
                  <a:pt x="457987" y="0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012844" y="1405473"/>
            <a:ext cx="427990" cy="429895"/>
          </a:xfrm>
          <a:custGeom>
            <a:avLst/>
            <a:gdLst/>
            <a:ahLst/>
            <a:cxnLst/>
            <a:rect l="l" t="t" r="r" b="b"/>
            <a:pathLst>
              <a:path w="427990" h="429894">
                <a:moveTo>
                  <a:pt x="0" y="0"/>
                </a:moveTo>
                <a:lnTo>
                  <a:pt x="19893" y="13410"/>
                </a:lnTo>
                <a:lnTo>
                  <a:pt x="50011" y="30130"/>
                </a:lnTo>
                <a:lnTo>
                  <a:pt x="77440" y="44355"/>
                </a:lnTo>
                <a:lnTo>
                  <a:pt x="89268" y="50279"/>
                </a:lnTo>
                <a:lnTo>
                  <a:pt x="132653" y="77062"/>
                </a:lnTo>
                <a:lnTo>
                  <a:pt x="175186" y="105721"/>
                </a:lnTo>
                <a:lnTo>
                  <a:pt x="216486" y="136351"/>
                </a:lnTo>
                <a:lnTo>
                  <a:pt x="256172" y="169045"/>
                </a:lnTo>
                <a:lnTo>
                  <a:pt x="293862" y="203896"/>
                </a:lnTo>
                <a:lnTo>
                  <a:pt x="329177" y="240997"/>
                </a:lnTo>
                <a:lnTo>
                  <a:pt x="361734" y="280441"/>
                </a:lnTo>
                <a:lnTo>
                  <a:pt x="385650" y="314171"/>
                </a:lnTo>
                <a:lnTo>
                  <a:pt x="414338" y="375949"/>
                </a:lnTo>
                <a:lnTo>
                  <a:pt x="423760" y="413308"/>
                </a:lnTo>
                <a:lnTo>
                  <a:pt x="424401" y="418733"/>
                </a:lnTo>
                <a:lnTo>
                  <a:pt x="424164" y="421417"/>
                </a:lnTo>
                <a:lnTo>
                  <a:pt x="424750" y="424149"/>
                </a:lnTo>
                <a:lnTo>
                  <a:pt x="427863" y="429717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852206" y="6724785"/>
            <a:ext cx="514984" cy="514350"/>
          </a:xfrm>
          <a:custGeom>
            <a:avLst/>
            <a:gdLst/>
            <a:ahLst/>
            <a:cxnLst/>
            <a:rect l="l" t="t" r="r" b="b"/>
            <a:pathLst>
              <a:path w="514984" h="514350">
                <a:moveTo>
                  <a:pt x="0" y="0"/>
                </a:moveTo>
                <a:lnTo>
                  <a:pt x="42498" y="23976"/>
                </a:lnTo>
                <a:lnTo>
                  <a:pt x="84059" y="50502"/>
                </a:lnTo>
                <a:lnTo>
                  <a:pt x="124726" y="79353"/>
                </a:lnTo>
                <a:lnTo>
                  <a:pt x="164543" y="110305"/>
                </a:lnTo>
                <a:lnTo>
                  <a:pt x="203553" y="143135"/>
                </a:lnTo>
                <a:lnTo>
                  <a:pt x="241799" y="177618"/>
                </a:lnTo>
                <a:lnTo>
                  <a:pt x="279324" y="213530"/>
                </a:lnTo>
                <a:lnTo>
                  <a:pt x="316172" y="250648"/>
                </a:lnTo>
                <a:lnTo>
                  <a:pt x="352386" y="288747"/>
                </a:lnTo>
                <a:lnTo>
                  <a:pt x="366240" y="302570"/>
                </a:lnTo>
                <a:lnTo>
                  <a:pt x="397334" y="334776"/>
                </a:lnTo>
                <a:lnTo>
                  <a:pt x="436708" y="378688"/>
                </a:lnTo>
                <a:lnTo>
                  <a:pt x="475405" y="427629"/>
                </a:lnTo>
                <a:lnTo>
                  <a:pt x="504467" y="474923"/>
                </a:lnTo>
                <a:lnTo>
                  <a:pt x="514934" y="513892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6541" y="3370619"/>
            <a:ext cx="594995" cy="162560"/>
          </a:xfrm>
          <a:custGeom>
            <a:avLst/>
            <a:gdLst/>
            <a:ahLst/>
            <a:cxnLst/>
            <a:rect l="l" t="t" r="r" b="b"/>
            <a:pathLst>
              <a:path w="594994" h="162560">
                <a:moveTo>
                  <a:pt x="0" y="0"/>
                </a:moveTo>
                <a:lnTo>
                  <a:pt x="55163" y="8566"/>
                </a:lnTo>
                <a:lnTo>
                  <a:pt x="108965" y="18139"/>
                </a:lnTo>
                <a:lnTo>
                  <a:pt x="161475" y="28618"/>
                </a:lnTo>
                <a:lnTo>
                  <a:pt x="212766" y="39901"/>
                </a:lnTo>
                <a:lnTo>
                  <a:pt x="262907" y="51889"/>
                </a:lnTo>
                <a:lnTo>
                  <a:pt x="311971" y="64481"/>
                </a:lnTo>
                <a:lnTo>
                  <a:pt x="360027" y="77575"/>
                </a:lnTo>
                <a:lnTo>
                  <a:pt x="407149" y="91071"/>
                </a:lnTo>
                <a:lnTo>
                  <a:pt x="439269" y="99921"/>
                </a:lnTo>
                <a:lnTo>
                  <a:pt x="504566" y="119446"/>
                </a:lnTo>
                <a:lnTo>
                  <a:pt x="568103" y="142538"/>
                </a:lnTo>
                <a:lnTo>
                  <a:pt x="594944" y="162090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141227" y="6927936"/>
            <a:ext cx="466725" cy="556260"/>
          </a:xfrm>
          <a:custGeom>
            <a:avLst/>
            <a:gdLst/>
            <a:ahLst/>
            <a:cxnLst/>
            <a:rect l="l" t="t" r="r" b="b"/>
            <a:pathLst>
              <a:path w="466725" h="556259">
                <a:moveTo>
                  <a:pt x="466331" y="0"/>
                </a:moveTo>
                <a:lnTo>
                  <a:pt x="433362" y="13901"/>
                </a:lnTo>
                <a:lnTo>
                  <a:pt x="389591" y="48118"/>
                </a:lnTo>
                <a:lnTo>
                  <a:pt x="351431" y="82962"/>
                </a:lnTo>
                <a:lnTo>
                  <a:pt x="335292" y="98742"/>
                </a:lnTo>
                <a:lnTo>
                  <a:pt x="299572" y="132810"/>
                </a:lnTo>
                <a:lnTo>
                  <a:pt x="265234" y="167844"/>
                </a:lnTo>
                <a:lnTo>
                  <a:pt x="232978" y="204309"/>
                </a:lnTo>
                <a:lnTo>
                  <a:pt x="203506" y="242669"/>
                </a:lnTo>
                <a:lnTo>
                  <a:pt x="177516" y="283390"/>
                </a:lnTo>
                <a:lnTo>
                  <a:pt x="155709" y="326936"/>
                </a:lnTo>
                <a:lnTo>
                  <a:pt x="138785" y="373773"/>
                </a:lnTo>
                <a:lnTo>
                  <a:pt x="124545" y="444053"/>
                </a:lnTo>
                <a:lnTo>
                  <a:pt x="114671" y="476684"/>
                </a:lnTo>
                <a:lnTo>
                  <a:pt x="95885" y="506742"/>
                </a:lnTo>
                <a:lnTo>
                  <a:pt x="75145" y="524992"/>
                </a:lnTo>
                <a:lnTo>
                  <a:pt x="51523" y="537892"/>
                </a:lnTo>
                <a:lnTo>
                  <a:pt x="26111" y="547472"/>
                </a:lnTo>
                <a:lnTo>
                  <a:pt x="0" y="555764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489107" y="7155327"/>
            <a:ext cx="474980" cy="606425"/>
          </a:xfrm>
          <a:custGeom>
            <a:avLst/>
            <a:gdLst/>
            <a:ahLst/>
            <a:cxnLst/>
            <a:rect l="l" t="t" r="r" b="b"/>
            <a:pathLst>
              <a:path w="474979" h="606425">
                <a:moveTo>
                  <a:pt x="402283" y="431876"/>
                </a:moveTo>
                <a:lnTo>
                  <a:pt x="364032" y="431876"/>
                </a:lnTo>
                <a:lnTo>
                  <a:pt x="370429" y="433421"/>
                </a:lnTo>
                <a:lnTo>
                  <a:pt x="376542" y="437629"/>
                </a:lnTo>
                <a:lnTo>
                  <a:pt x="403806" y="471027"/>
                </a:lnTo>
                <a:lnTo>
                  <a:pt x="430671" y="526788"/>
                </a:lnTo>
                <a:lnTo>
                  <a:pt x="441345" y="571179"/>
                </a:lnTo>
                <a:lnTo>
                  <a:pt x="443047" y="581359"/>
                </a:lnTo>
                <a:lnTo>
                  <a:pt x="446038" y="590318"/>
                </a:lnTo>
                <a:lnTo>
                  <a:pt x="451637" y="597395"/>
                </a:lnTo>
                <a:lnTo>
                  <a:pt x="455828" y="600760"/>
                </a:lnTo>
                <a:lnTo>
                  <a:pt x="465518" y="606412"/>
                </a:lnTo>
                <a:lnTo>
                  <a:pt x="471804" y="603110"/>
                </a:lnTo>
                <a:lnTo>
                  <a:pt x="474789" y="597005"/>
                </a:lnTo>
                <a:lnTo>
                  <a:pt x="474495" y="586055"/>
                </a:lnTo>
                <a:lnTo>
                  <a:pt x="472342" y="573336"/>
                </a:lnTo>
                <a:lnTo>
                  <a:pt x="469747" y="561924"/>
                </a:lnTo>
                <a:lnTo>
                  <a:pt x="452224" y="509520"/>
                </a:lnTo>
                <a:lnTo>
                  <a:pt x="428739" y="466399"/>
                </a:lnTo>
                <a:lnTo>
                  <a:pt x="402283" y="431876"/>
                </a:lnTo>
                <a:close/>
              </a:path>
              <a:path w="474979" h="606425">
                <a:moveTo>
                  <a:pt x="60451" y="0"/>
                </a:moveTo>
                <a:lnTo>
                  <a:pt x="62522" y="10807"/>
                </a:lnTo>
                <a:lnTo>
                  <a:pt x="63347" y="18643"/>
                </a:lnTo>
                <a:lnTo>
                  <a:pt x="64320" y="32438"/>
                </a:lnTo>
                <a:lnTo>
                  <a:pt x="64375" y="50463"/>
                </a:lnTo>
                <a:lnTo>
                  <a:pt x="64296" y="77330"/>
                </a:lnTo>
                <a:lnTo>
                  <a:pt x="64422" y="87823"/>
                </a:lnTo>
                <a:lnTo>
                  <a:pt x="70904" y="142328"/>
                </a:lnTo>
                <a:lnTo>
                  <a:pt x="90284" y="194389"/>
                </a:lnTo>
                <a:lnTo>
                  <a:pt x="116065" y="235534"/>
                </a:lnTo>
                <a:lnTo>
                  <a:pt x="128625" y="249288"/>
                </a:lnTo>
                <a:lnTo>
                  <a:pt x="136486" y="258000"/>
                </a:lnTo>
                <a:lnTo>
                  <a:pt x="136690" y="263702"/>
                </a:lnTo>
                <a:lnTo>
                  <a:pt x="123507" y="264134"/>
                </a:lnTo>
                <a:lnTo>
                  <a:pt x="116293" y="265252"/>
                </a:lnTo>
                <a:lnTo>
                  <a:pt x="58042" y="283918"/>
                </a:lnTo>
                <a:lnTo>
                  <a:pt x="13334" y="313613"/>
                </a:lnTo>
                <a:lnTo>
                  <a:pt x="9893" y="316661"/>
                </a:lnTo>
                <a:lnTo>
                  <a:pt x="0" y="324840"/>
                </a:lnTo>
                <a:lnTo>
                  <a:pt x="9448" y="329425"/>
                </a:lnTo>
                <a:lnTo>
                  <a:pt x="16471" y="330873"/>
                </a:lnTo>
                <a:lnTo>
                  <a:pt x="18554" y="331622"/>
                </a:lnTo>
                <a:lnTo>
                  <a:pt x="28154" y="336175"/>
                </a:lnTo>
                <a:lnTo>
                  <a:pt x="37395" y="342290"/>
                </a:lnTo>
                <a:lnTo>
                  <a:pt x="46226" y="349167"/>
                </a:lnTo>
                <a:lnTo>
                  <a:pt x="71602" y="369966"/>
                </a:lnTo>
                <a:lnTo>
                  <a:pt x="80129" y="376909"/>
                </a:lnTo>
                <a:lnTo>
                  <a:pt x="124626" y="407758"/>
                </a:lnTo>
                <a:lnTo>
                  <a:pt x="164312" y="426008"/>
                </a:lnTo>
                <a:lnTo>
                  <a:pt x="208597" y="436956"/>
                </a:lnTo>
                <a:lnTo>
                  <a:pt x="256743" y="441020"/>
                </a:lnTo>
                <a:lnTo>
                  <a:pt x="269758" y="440407"/>
                </a:lnTo>
                <a:lnTo>
                  <a:pt x="296112" y="438723"/>
                </a:lnTo>
                <a:lnTo>
                  <a:pt x="316231" y="437629"/>
                </a:lnTo>
                <a:lnTo>
                  <a:pt x="322934" y="437070"/>
                </a:lnTo>
                <a:lnTo>
                  <a:pt x="336549" y="435711"/>
                </a:lnTo>
                <a:lnTo>
                  <a:pt x="343256" y="434785"/>
                </a:lnTo>
                <a:lnTo>
                  <a:pt x="350096" y="433598"/>
                </a:lnTo>
                <a:lnTo>
                  <a:pt x="357032" y="432509"/>
                </a:lnTo>
                <a:lnTo>
                  <a:pt x="364032" y="431876"/>
                </a:lnTo>
                <a:lnTo>
                  <a:pt x="402283" y="431876"/>
                </a:lnTo>
                <a:lnTo>
                  <a:pt x="401167" y="430420"/>
                </a:lnTo>
                <a:lnTo>
                  <a:pt x="371386" y="399440"/>
                </a:lnTo>
                <a:lnTo>
                  <a:pt x="358798" y="387959"/>
                </a:lnTo>
                <a:lnTo>
                  <a:pt x="346103" y="377367"/>
                </a:lnTo>
                <a:lnTo>
                  <a:pt x="319430" y="356209"/>
                </a:lnTo>
                <a:lnTo>
                  <a:pt x="291125" y="331513"/>
                </a:lnTo>
                <a:lnTo>
                  <a:pt x="243979" y="280041"/>
                </a:lnTo>
                <a:lnTo>
                  <a:pt x="203794" y="226782"/>
                </a:lnTo>
                <a:lnTo>
                  <a:pt x="168380" y="174208"/>
                </a:lnTo>
                <a:lnTo>
                  <a:pt x="146881" y="139953"/>
                </a:lnTo>
                <a:lnTo>
                  <a:pt x="135547" y="118420"/>
                </a:lnTo>
                <a:lnTo>
                  <a:pt x="135737" y="114642"/>
                </a:lnTo>
                <a:lnTo>
                  <a:pt x="258059" y="114642"/>
                </a:lnTo>
                <a:lnTo>
                  <a:pt x="249777" y="106864"/>
                </a:lnTo>
                <a:lnTo>
                  <a:pt x="223239" y="89334"/>
                </a:lnTo>
                <a:lnTo>
                  <a:pt x="194576" y="75234"/>
                </a:lnTo>
                <a:lnTo>
                  <a:pt x="177897" y="67471"/>
                </a:lnTo>
                <a:lnTo>
                  <a:pt x="161182" y="59010"/>
                </a:lnTo>
                <a:lnTo>
                  <a:pt x="144666" y="50463"/>
                </a:lnTo>
                <a:lnTo>
                  <a:pt x="116274" y="36284"/>
                </a:lnTo>
                <a:lnTo>
                  <a:pt x="104492" y="29732"/>
                </a:lnTo>
                <a:lnTo>
                  <a:pt x="93000" y="22496"/>
                </a:lnTo>
                <a:lnTo>
                  <a:pt x="81559" y="14287"/>
                </a:lnTo>
                <a:lnTo>
                  <a:pt x="77355" y="11061"/>
                </a:lnTo>
                <a:lnTo>
                  <a:pt x="69900" y="4267"/>
                </a:lnTo>
                <a:lnTo>
                  <a:pt x="65925" y="2438"/>
                </a:lnTo>
                <a:lnTo>
                  <a:pt x="60451" y="0"/>
                </a:lnTo>
                <a:close/>
              </a:path>
              <a:path w="474979" h="606425">
                <a:moveTo>
                  <a:pt x="258059" y="114642"/>
                </a:moveTo>
                <a:lnTo>
                  <a:pt x="135737" y="114642"/>
                </a:lnTo>
                <a:lnTo>
                  <a:pt x="143478" y="119759"/>
                </a:lnTo>
                <a:lnTo>
                  <a:pt x="151982" y="128208"/>
                </a:lnTo>
                <a:lnTo>
                  <a:pt x="159231" y="136554"/>
                </a:lnTo>
                <a:lnTo>
                  <a:pt x="163207" y="141363"/>
                </a:lnTo>
                <a:lnTo>
                  <a:pt x="187888" y="169538"/>
                </a:lnTo>
                <a:lnTo>
                  <a:pt x="197628" y="181279"/>
                </a:lnTo>
                <a:lnTo>
                  <a:pt x="208025" y="194779"/>
                </a:lnTo>
                <a:lnTo>
                  <a:pt x="238264" y="232004"/>
                </a:lnTo>
                <a:lnTo>
                  <a:pt x="269057" y="265101"/>
                </a:lnTo>
                <a:lnTo>
                  <a:pt x="300442" y="296962"/>
                </a:lnTo>
                <a:lnTo>
                  <a:pt x="332460" y="330479"/>
                </a:lnTo>
                <a:lnTo>
                  <a:pt x="365357" y="367219"/>
                </a:lnTo>
                <a:lnTo>
                  <a:pt x="381165" y="387781"/>
                </a:lnTo>
                <a:lnTo>
                  <a:pt x="388162" y="394373"/>
                </a:lnTo>
                <a:lnTo>
                  <a:pt x="422602" y="358655"/>
                </a:lnTo>
                <a:lnTo>
                  <a:pt x="439098" y="312534"/>
                </a:lnTo>
                <a:lnTo>
                  <a:pt x="445360" y="270510"/>
                </a:lnTo>
                <a:lnTo>
                  <a:pt x="444766" y="248196"/>
                </a:lnTo>
                <a:lnTo>
                  <a:pt x="440873" y="223184"/>
                </a:lnTo>
                <a:lnTo>
                  <a:pt x="434489" y="198170"/>
                </a:lnTo>
                <a:lnTo>
                  <a:pt x="426414" y="173918"/>
                </a:lnTo>
                <a:lnTo>
                  <a:pt x="426242" y="173481"/>
                </a:lnTo>
                <a:lnTo>
                  <a:pt x="302780" y="173481"/>
                </a:lnTo>
                <a:lnTo>
                  <a:pt x="296710" y="162483"/>
                </a:lnTo>
                <a:lnTo>
                  <a:pt x="294004" y="157772"/>
                </a:lnTo>
                <a:lnTo>
                  <a:pt x="273572" y="129212"/>
                </a:lnTo>
                <a:lnTo>
                  <a:pt x="258059" y="114642"/>
                </a:lnTo>
                <a:close/>
              </a:path>
              <a:path w="474979" h="606425">
                <a:moveTo>
                  <a:pt x="377951" y="60807"/>
                </a:moveTo>
                <a:lnTo>
                  <a:pt x="370420" y="68529"/>
                </a:lnTo>
                <a:lnTo>
                  <a:pt x="366839" y="71640"/>
                </a:lnTo>
                <a:lnTo>
                  <a:pt x="357552" y="80634"/>
                </a:lnTo>
                <a:lnTo>
                  <a:pt x="334149" y="111086"/>
                </a:lnTo>
                <a:lnTo>
                  <a:pt x="313766" y="158089"/>
                </a:lnTo>
                <a:lnTo>
                  <a:pt x="312559" y="162763"/>
                </a:lnTo>
                <a:lnTo>
                  <a:pt x="309473" y="172834"/>
                </a:lnTo>
                <a:lnTo>
                  <a:pt x="302780" y="173481"/>
                </a:lnTo>
                <a:lnTo>
                  <a:pt x="426242" y="173481"/>
                </a:lnTo>
                <a:lnTo>
                  <a:pt x="417448" y="151193"/>
                </a:lnTo>
                <a:lnTo>
                  <a:pt x="410921" y="136060"/>
                </a:lnTo>
                <a:lnTo>
                  <a:pt x="403939" y="119759"/>
                </a:lnTo>
                <a:lnTo>
                  <a:pt x="397148" y="102549"/>
                </a:lnTo>
                <a:lnTo>
                  <a:pt x="390842" y="83794"/>
                </a:lnTo>
                <a:lnTo>
                  <a:pt x="388899" y="77330"/>
                </a:lnTo>
                <a:lnTo>
                  <a:pt x="385660" y="62509"/>
                </a:lnTo>
                <a:lnTo>
                  <a:pt x="377951" y="60807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5A6B44E-A064-40A7-A253-4B596A4FB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220"/>
          <a:stretch/>
        </p:blipFill>
        <p:spPr>
          <a:xfrm>
            <a:off x="12769350" y="5501359"/>
            <a:ext cx="3486649" cy="296319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736D6CD-2BB6-4C6B-B64C-3F26D21C5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368" y="2325231"/>
            <a:ext cx="4756155" cy="316500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C146EF4-D41C-4514-8F0C-F3329B899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903" y="5475791"/>
            <a:ext cx="4449607" cy="296101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1B147F0-652F-4A7A-9CBC-4A60EE575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8596" y="2325231"/>
            <a:ext cx="4794305" cy="319039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00791AC-DA11-4AA5-8A6B-C097423335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7025"/>
          <a:stretch/>
        </p:blipFill>
        <p:spPr>
          <a:xfrm>
            <a:off x="8386510" y="5506583"/>
            <a:ext cx="4382841" cy="2957967"/>
          </a:xfrm>
          <a:prstGeom prst="rect">
            <a:avLst/>
          </a:prstGeom>
        </p:spPr>
      </p:pic>
      <p:pic>
        <p:nvPicPr>
          <p:cNvPr id="56" name="Picture 6" descr="Crimple Valley Woodland at Night : Tristan Campbell Photo Blog">
            <a:extLst>
              <a:ext uri="{FF2B5EF4-FFF2-40B4-BE49-F238E27FC236}">
                <a16:creationId xmlns:a16="http://schemas.microsoft.com/office/drawing/2014/main" id="{834CC85A-7337-4720-BBFD-DF4EAF88A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3"/>
          <a:stretch/>
        </p:blipFill>
        <p:spPr bwMode="auto">
          <a:xfrm>
            <a:off x="-17417" y="2325231"/>
            <a:ext cx="4336556" cy="319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 descr="Woodland Tree Roots Photography Fine Art Print Tree Roots | Etsy">
            <a:extLst>
              <a:ext uri="{FF2B5EF4-FFF2-40B4-BE49-F238E27FC236}">
                <a16:creationId xmlns:a16="http://schemas.microsoft.com/office/drawing/2014/main" id="{6A7DB6E5-FE44-4A37-A804-B06BD3592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/>
          <a:stretch/>
        </p:blipFill>
        <p:spPr bwMode="auto">
          <a:xfrm>
            <a:off x="-17417" y="5448045"/>
            <a:ext cx="4326785" cy="301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C8D6820-9D81-4750-8DBC-05162F8A21D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4430"/>
          <a:stretch/>
        </p:blipFill>
        <p:spPr>
          <a:xfrm>
            <a:off x="12800437" y="2302217"/>
            <a:ext cx="3443612" cy="3199143"/>
          </a:xfrm>
          <a:prstGeom prst="rect">
            <a:avLst/>
          </a:prstGeom>
        </p:spPr>
      </p:pic>
      <p:sp>
        <p:nvSpPr>
          <p:cNvPr id="58" name="object 5">
            <a:extLst>
              <a:ext uri="{FF2B5EF4-FFF2-40B4-BE49-F238E27FC236}">
                <a16:creationId xmlns:a16="http://schemas.microsoft.com/office/drawing/2014/main" id="{DD3916D4-D93A-4177-8B9F-ED72150C1ACA}"/>
              </a:ext>
            </a:extLst>
          </p:cNvPr>
          <p:cNvSpPr/>
          <p:nvPr/>
        </p:nvSpPr>
        <p:spPr>
          <a:xfrm>
            <a:off x="415062" y="1744049"/>
            <a:ext cx="7963534" cy="0"/>
          </a:xfrm>
          <a:custGeom>
            <a:avLst/>
            <a:gdLst/>
            <a:ahLst/>
            <a:cxnLst/>
            <a:rect l="l" t="t" r="r" b="b"/>
            <a:pathLst>
              <a:path w="7963534">
                <a:moveTo>
                  <a:pt x="0" y="0"/>
                </a:moveTo>
                <a:lnTo>
                  <a:pt x="7963382" y="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299" y="952699"/>
            <a:ext cx="813244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200" b="1" spc="-110" dirty="0">
                <a:solidFill>
                  <a:srgbClr val="414042"/>
                </a:solidFill>
                <a:latin typeface="Century Gothic"/>
                <a:cs typeface="Century Gothic"/>
              </a:rPr>
              <a:t>Discussion</a:t>
            </a:r>
            <a:endParaRPr sz="72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5831" y="2992946"/>
            <a:ext cx="7266305" cy="34394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n-GB" sz="2600" spc="-25" dirty="0">
                <a:solidFill>
                  <a:srgbClr val="414042"/>
                </a:solidFill>
                <a:latin typeface="Century Gothic"/>
                <a:cs typeface="Century Gothic"/>
              </a:rPr>
              <a:t>What makes a good description for a setting?</a:t>
            </a: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n-GB" sz="2600" spc="-25" dirty="0">
                <a:solidFill>
                  <a:srgbClr val="414042"/>
                </a:solidFill>
                <a:latin typeface="Century Gothic"/>
                <a:cs typeface="Century Gothic"/>
              </a:rPr>
              <a:t>Look back at your knowledge organiser – there are ideas on here which will be useful in helping you create effective descriptions for your woodland setting. 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6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541" y="2508938"/>
            <a:ext cx="7963534" cy="0"/>
          </a:xfrm>
          <a:custGeom>
            <a:avLst/>
            <a:gdLst/>
            <a:ahLst/>
            <a:cxnLst/>
            <a:rect l="l" t="t" r="r" b="b"/>
            <a:pathLst>
              <a:path w="7963534">
                <a:moveTo>
                  <a:pt x="0" y="0"/>
                </a:moveTo>
                <a:lnTo>
                  <a:pt x="7963382" y="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9011" y="6510604"/>
            <a:ext cx="442595" cy="695960"/>
          </a:xfrm>
          <a:custGeom>
            <a:avLst/>
            <a:gdLst/>
            <a:ahLst/>
            <a:cxnLst/>
            <a:rect l="l" t="t" r="r" b="b"/>
            <a:pathLst>
              <a:path w="442595" h="695959">
                <a:moveTo>
                  <a:pt x="0" y="152361"/>
                </a:moveTo>
                <a:lnTo>
                  <a:pt x="2209" y="162636"/>
                </a:lnTo>
                <a:lnTo>
                  <a:pt x="5384" y="169062"/>
                </a:lnTo>
                <a:lnTo>
                  <a:pt x="6083" y="171157"/>
                </a:lnTo>
                <a:lnTo>
                  <a:pt x="8397" y="181523"/>
                </a:lnTo>
                <a:lnTo>
                  <a:pt x="9244" y="192308"/>
                </a:lnTo>
                <a:lnTo>
                  <a:pt x="9210" y="207200"/>
                </a:lnTo>
                <a:lnTo>
                  <a:pt x="8818" y="225535"/>
                </a:lnTo>
                <a:lnTo>
                  <a:pt x="8521" y="236564"/>
                </a:lnTo>
                <a:lnTo>
                  <a:pt x="8302" y="247498"/>
                </a:lnTo>
                <a:lnTo>
                  <a:pt x="11388" y="301612"/>
                </a:lnTo>
                <a:lnTo>
                  <a:pt x="21437" y="344119"/>
                </a:lnTo>
                <a:lnTo>
                  <a:pt x="40145" y="385875"/>
                </a:lnTo>
                <a:lnTo>
                  <a:pt x="66509" y="426212"/>
                </a:lnTo>
                <a:lnTo>
                  <a:pt x="92557" y="455813"/>
                </a:lnTo>
                <a:lnTo>
                  <a:pt x="101434" y="466013"/>
                </a:lnTo>
                <a:lnTo>
                  <a:pt x="129841" y="495199"/>
                </a:lnTo>
                <a:lnTo>
                  <a:pt x="134974" y="499993"/>
                </a:lnTo>
                <a:lnTo>
                  <a:pt x="139788" y="505117"/>
                </a:lnTo>
                <a:lnTo>
                  <a:pt x="142503" y="511107"/>
                </a:lnTo>
                <a:lnTo>
                  <a:pt x="142952" y="518482"/>
                </a:lnTo>
                <a:lnTo>
                  <a:pt x="142051" y="526207"/>
                </a:lnTo>
                <a:lnTo>
                  <a:pt x="121997" y="588241"/>
                </a:lnTo>
                <a:lnTo>
                  <a:pt x="85001" y="643826"/>
                </a:lnTo>
                <a:lnTo>
                  <a:pt x="77600" y="651804"/>
                </a:lnTo>
                <a:lnTo>
                  <a:pt x="70627" y="659412"/>
                </a:lnTo>
                <a:lnTo>
                  <a:pt x="65412" y="667283"/>
                </a:lnTo>
                <a:lnTo>
                  <a:pt x="63284" y="676046"/>
                </a:lnTo>
                <a:lnTo>
                  <a:pt x="63207" y="681431"/>
                </a:lnTo>
                <a:lnTo>
                  <a:pt x="64731" y="692543"/>
                </a:lnTo>
                <a:lnTo>
                  <a:pt x="71183" y="695464"/>
                </a:lnTo>
                <a:lnTo>
                  <a:pt x="77835" y="694058"/>
                </a:lnTo>
                <a:lnTo>
                  <a:pt x="132882" y="622412"/>
                </a:lnTo>
                <a:lnTo>
                  <a:pt x="152406" y="577362"/>
                </a:lnTo>
                <a:lnTo>
                  <a:pt x="163785" y="533487"/>
                </a:lnTo>
                <a:lnTo>
                  <a:pt x="169788" y="491464"/>
                </a:lnTo>
                <a:lnTo>
                  <a:pt x="171945" y="423379"/>
                </a:lnTo>
                <a:lnTo>
                  <a:pt x="173996" y="385762"/>
                </a:lnTo>
                <a:lnTo>
                  <a:pt x="185516" y="317038"/>
                </a:lnTo>
                <a:lnTo>
                  <a:pt x="202741" y="252585"/>
                </a:lnTo>
                <a:lnTo>
                  <a:pt x="212191" y="222440"/>
                </a:lnTo>
                <a:lnTo>
                  <a:pt x="132334" y="222440"/>
                </a:lnTo>
                <a:lnTo>
                  <a:pt x="93965" y="187743"/>
                </a:lnTo>
                <a:lnTo>
                  <a:pt x="41903" y="162432"/>
                </a:lnTo>
                <a:lnTo>
                  <a:pt x="12534" y="155117"/>
                </a:lnTo>
                <a:lnTo>
                  <a:pt x="0" y="152361"/>
                </a:lnTo>
                <a:close/>
              </a:path>
              <a:path w="442595" h="695959">
                <a:moveTo>
                  <a:pt x="311507" y="129908"/>
                </a:moveTo>
                <a:lnTo>
                  <a:pt x="249199" y="129908"/>
                </a:lnTo>
                <a:lnTo>
                  <a:pt x="249936" y="139158"/>
                </a:lnTo>
                <a:lnTo>
                  <a:pt x="248515" y="151063"/>
                </a:lnTo>
                <a:lnTo>
                  <a:pt x="246242" y="162636"/>
                </a:lnTo>
                <a:lnTo>
                  <a:pt x="245059" y="168008"/>
                </a:lnTo>
                <a:lnTo>
                  <a:pt x="241134" y="188836"/>
                </a:lnTo>
                <a:lnTo>
                  <a:pt x="238056" y="204798"/>
                </a:lnTo>
                <a:lnTo>
                  <a:pt x="234802" y="219702"/>
                </a:lnTo>
                <a:lnTo>
                  <a:pt x="230486" y="236564"/>
                </a:lnTo>
                <a:lnTo>
                  <a:pt x="219830" y="283048"/>
                </a:lnTo>
                <a:lnTo>
                  <a:pt x="212723" y="327602"/>
                </a:lnTo>
                <a:lnTo>
                  <a:pt x="206942" y="371952"/>
                </a:lnTo>
                <a:lnTo>
                  <a:pt x="200240" y="417817"/>
                </a:lnTo>
                <a:lnTo>
                  <a:pt x="191538" y="466355"/>
                </a:lnTo>
                <a:lnTo>
                  <a:pt x="185064" y="491464"/>
                </a:lnTo>
                <a:lnTo>
                  <a:pt x="184175" y="501040"/>
                </a:lnTo>
                <a:lnTo>
                  <a:pt x="187452" y="504507"/>
                </a:lnTo>
                <a:lnTo>
                  <a:pt x="190906" y="508228"/>
                </a:lnTo>
                <a:lnTo>
                  <a:pt x="199161" y="509803"/>
                </a:lnTo>
                <a:lnTo>
                  <a:pt x="247527" y="502898"/>
                </a:lnTo>
                <a:lnTo>
                  <a:pt x="298761" y="481425"/>
                </a:lnTo>
                <a:lnTo>
                  <a:pt x="334225" y="455650"/>
                </a:lnTo>
                <a:lnTo>
                  <a:pt x="367314" y="416758"/>
                </a:lnTo>
                <a:lnTo>
                  <a:pt x="393839" y="374408"/>
                </a:lnTo>
                <a:lnTo>
                  <a:pt x="410208" y="344544"/>
                </a:lnTo>
                <a:lnTo>
                  <a:pt x="419669" y="328456"/>
                </a:lnTo>
                <a:lnTo>
                  <a:pt x="430568" y="311937"/>
                </a:lnTo>
                <a:lnTo>
                  <a:pt x="434317" y="306878"/>
                </a:lnTo>
                <a:lnTo>
                  <a:pt x="437335" y="302653"/>
                </a:lnTo>
                <a:lnTo>
                  <a:pt x="310311" y="302653"/>
                </a:lnTo>
                <a:lnTo>
                  <a:pt x="305689" y="297764"/>
                </a:lnTo>
                <a:lnTo>
                  <a:pt x="310887" y="285546"/>
                </a:lnTo>
                <a:lnTo>
                  <a:pt x="312648" y="281178"/>
                </a:lnTo>
                <a:lnTo>
                  <a:pt x="322579" y="247498"/>
                </a:lnTo>
                <a:lnTo>
                  <a:pt x="325543" y="214988"/>
                </a:lnTo>
                <a:lnTo>
                  <a:pt x="323019" y="183283"/>
                </a:lnTo>
                <a:lnTo>
                  <a:pt x="316484" y="152019"/>
                </a:lnTo>
                <a:lnTo>
                  <a:pt x="312332" y="134094"/>
                </a:lnTo>
                <a:lnTo>
                  <a:pt x="311507" y="129908"/>
                </a:lnTo>
                <a:close/>
              </a:path>
              <a:path w="442595" h="695959">
                <a:moveTo>
                  <a:pt x="399675" y="283048"/>
                </a:moveTo>
                <a:lnTo>
                  <a:pt x="349684" y="288326"/>
                </a:lnTo>
                <a:lnTo>
                  <a:pt x="320141" y="298869"/>
                </a:lnTo>
                <a:lnTo>
                  <a:pt x="310311" y="302653"/>
                </a:lnTo>
                <a:lnTo>
                  <a:pt x="437335" y="302653"/>
                </a:lnTo>
                <a:lnTo>
                  <a:pt x="438626" y="300847"/>
                </a:lnTo>
                <a:lnTo>
                  <a:pt x="441887" y="295192"/>
                </a:lnTo>
                <a:lnTo>
                  <a:pt x="442493" y="291261"/>
                </a:lnTo>
                <a:lnTo>
                  <a:pt x="440753" y="287629"/>
                </a:lnTo>
                <a:lnTo>
                  <a:pt x="430034" y="286461"/>
                </a:lnTo>
                <a:lnTo>
                  <a:pt x="425373" y="285546"/>
                </a:lnTo>
                <a:lnTo>
                  <a:pt x="412568" y="283769"/>
                </a:lnTo>
                <a:lnTo>
                  <a:pt x="399675" y="283048"/>
                </a:lnTo>
                <a:close/>
              </a:path>
              <a:path w="442595" h="695959">
                <a:moveTo>
                  <a:pt x="293204" y="0"/>
                </a:moveTo>
                <a:lnTo>
                  <a:pt x="260037" y="30997"/>
                </a:lnTo>
                <a:lnTo>
                  <a:pt x="250162" y="38457"/>
                </a:lnTo>
                <a:lnTo>
                  <a:pt x="240195" y="46177"/>
                </a:lnTo>
                <a:lnTo>
                  <a:pt x="199673" y="81331"/>
                </a:lnTo>
                <a:lnTo>
                  <a:pt x="171099" y="120054"/>
                </a:lnTo>
                <a:lnTo>
                  <a:pt x="148802" y="165904"/>
                </a:lnTo>
                <a:lnTo>
                  <a:pt x="138714" y="207314"/>
                </a:lnTo>
                <a:lnTo>
                  <a:pt x="136702" y="218770"/>
                </a:lnTo>
                <a:lnTo>
                  <a:pt x="134188" y="220865"/>
                </a:lnTo>
                <a:lnTo>
                  <a:pt x="132334" y="222440"/>
                </a:lnTo>
                <a:lnTo>
                  <a:pt x="212191" y="222440"/>
                </a:lnTo>
                <a:lnTo>
                  <a:pt x="222364" y="192308"/>
                </a:lnTo>
                <a:lnTo>
                  <a:pt x="233502" y="161074"/>
                </a:lnTo>
                <a:lnTo>
                  <a:pt x="236119" y="154273"/>
                </a:lnTo>
                <a:lnTo>
                  <a:pt x="241036" y="142409"/>
                </a:lnTo>
                <a:lnTo>
                  <a:pt x="246110" y="132086"/>
                </a:lnTo>
                <a:lnTo>
                  <a:pt x="249199" y="129908"/>
                </a:lnTo>
                <a:lnTo>
                  <a:pt x="311507" y="129908"/>
                </a:lnTo>
                <a:lnTo>
                  <a:pt x="308706" y="115711"/>
                </a:lnTo>
                <a:lnTo>
                  <a:pt x="305273" y="97435"/>
                </a:lnTo>
                <a:lnTo>
                  <a:pt x="298973" y="66336"/>
                </a:lnTo>
                <a:lnTo>
                  <a:pt x="296883" y="53016"/>
                </a:lnTo>
                <a:lnTo>
                  <a:pt x="295509" y="39505"/>
                </a:lnTo>
                <a:lnTo>
                  <a:pt x="294932" y="25438"/>
                </a:lnTo>
                <a:lnTo>
                  <a:pt x="294881" y="20129"/>
                </a:lnTo>
                <a:lnTo>
                  <a:pt x="295656" y="10071"/>
                </a:lnTo>
                <a:lnTo>
                  <a:pt x="294640" y="5816"/>
                </a:lnTo>
                <a:lnTo>
                  <a:pt x="293204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4592" y="5154040"/>
            <a:ext cx="34290" cy="24130"/>
          </a:xfrm>
          <a:custGeom>
            <a:avLst/>
            <a:gdLst/>
            <a:ahLst/>
            <a:cxnLst/>
            <a:rect l="l" t="t" r="r" b="b"/>
            <a:pathLst>
              <a:path w="34289" h="24129">
                <a:moveTo>
                  <a:pt x="16580" y="0"/>
                </a:moveTo>
                <a:lnTo>
                  <a:pt x="9182" y="1029"/>
                </a:lnTo>
                <a:lnTo>
                  <a:pt x="3098" y="4194"/>
                </a:lnTo>
                <a:lnTo>
                  <a:pt x="0" y="9435"/>
                </a:lnTo>
                <a:lnTo>
                  <a:pt x="3314" y="19120"/>
                </a:lnTo>
                <a:lnTo>
                  <a:pt x="13466" y="23925"/>
                </a:lnTo>
                <a:lnTo>
                  <a:pt x="24854" y="23254"/>
                </a:lnTo>
                <a:lnTo>
                  <a:pt x="31877" y="16509"/>
                </a:lnTo>
                <a:lnTo>
                  <a:pt x="34036" y="9270"/>
                </a:lnTo>
                <a:lnTo>
                  <a:pt x="31762" y="4113"/>
                </a:lnTo>
                <a:lnTo>
                  <a:pt x="23622" y="1167"/>
                </a:lnTo>
                <a:lnTo>
                  <a:pt x="16580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70479" y="5177425"/>
            <a:ext cx="26670" cy="27305"/>
          </a:xfrm>
          <a:custGeom>
            <a:avLst/>
            <a:gdLst/>
            <a:ahLst/>
            <a:cxnLst/>
            <a:rect l="l" t="t" r="r" b="b"/>
            <a:pathLst>
              <a:path w="26669" h="27304">
                <a:moveTo>
                  <a:pt x="6343" y="0"/>
                </a:moveTo>
                <a:lnTo>
                  <a:pt x="0" y="9831"/>
                </a:lnTo>
                <a:lnTo>
                  <a:pt x="2146" y="21571"/>
                </a:lnTo>
                <a:lnTo>
                  <a:pt x="13435" y="27223"/>
                </a:lnTo>
                <a:lnTo>
                  <a:pt x="21671" y="23743"/>
                </a:lnTo>
                <a:lnTo>
                  <a:pt x="26512" y="15699"/>
                </a:lnTo>
                <a:lnTo>
                  <a:pt x="26586" y="6629"/>
                </a:lnTo>
                <a:lnTo>
                  <a:pt x="20521" y="70"/>
                </a:lnTo>
                <a:lnTo>
                  <a:pt x="63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30683" y="5196076"/>
            <a:ext cx="27940" cy="24765"/>
          </a:xfrm>
          <a:custGeom>
            <a:avLst/>
            <a:gdLst/>
            <a:ahLst/>
            <a:cxnLst/>
            <a:rect l="l" t="t" r="r" b="b"/>
            <a:pathLst>
              <a:path w="27939" h="24764">
                <a:moveTo>
                  <a:pt x="11328" y="0"/>
                </a:moveTo>
                <a:lnTo>
                  <a:pt x="279" y="4178"/>
                </a:lnTo>
                <a:lnTo>
                  <a:pt x="0" y="13309"/>
                </a:lnTo>
                <a:lnTo>
                  <a:pt x="6659" y="24501"/>
                </a:lnTo>
                <a:lnTo>
                  <a:pt x="19854" y="20739"/>
                </a:lnTo>
                <a:lnTo>
                  <a:pt x="27551" y="10309"/>
                </a:lnTo>
                <a:lnTo>
                  <a:pt x="17716" y="1498"/>
                </a:lnTo>
                <a:lnTo>
                  <a:pt x="1132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86498" y="5209382"/>
            <a:ext cx="27940" cy="103505"/>
          </a:xfrm>
          <a:custGeom>
            <a:avLst/>
            <a:gdLst/>
            <a:ahLst/>
            <a:cxnLst/>
            <a:rect l="l" t="t" r="r" b="b"/>
            <a:pathLst>
              <a:path w="27939" h="103504">
                <a:moveTo>
                  <a:pt x="19038" y="0"/>
                </a:moveTo>
                <a:lnTo>
                  <a:pt x="5726" y="2911"/>
                </a:lnTo>
                <a:lnTo>
                  <a:pt x="808" y="19770"/>
                </a:lnTo>
                <a:lnTo>
                  <a:pt x="575" y="42387"/>
                </a:lnTo>
                <a:lnTo>
                  <a:pt x="1322" y="62572"/>
                </a:lnTo>
                <a:lnTo>
                  <a:pt x="752" y="75463"/>
                </a:lnTo>
                <a:lnTo>
                  <a:pt x="0" y="86628"/>
                </a:lnTo>
                <a:lnTo>
                  <a:pt x="502" y="95214"/>
                </a:lnTo>
                <a:lnTo>
                  <a:pt x="3697" y="100368"/>
                </a:lnTo>
                <a:lnTo>
                  <a:pt x="15695" y="102932"/>
                </a:lnTo>
                <a:lnTo>
                  <a:pt x="22666" y="95143"/>
                </a:lnTo>
                <a:lnTo>
                  <a:pt x="25762" y="81699"/>
                </a:lnTo>
                <a:lnTo>
                  <a:pt x="26689" y="46212"/>
                </a:lnTo>
                <a:lnTo>
                  <a:pt x="27932" y="25657"/>
                </a:lnTo>
                <a:lnTo>
                  <a:pt x="26502" y="9097"/>
                </a:lnTo>
                <a:lnTo>
                  <a:pt x="1903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91656" y="5224267"/>
            <a:ext cx="48260" cy="99060"/>
          </a:xfrm>
          <a:custGeom>
            <a:avLst/>
            <a:gdLst/>
            <a:ahLst/>
            <a:cxnLst/>
            <a:rect l="l" t="t" r="r" b="b"/>
            <a:pathLst>
              <a:path w="48260" h="99060">
                <a:moveTo>
                  <a:pt x="2121" y="0"/>
                </a:moveTo>
                <a:lnTo>
                  <a:pt x="0" y="8143"/>
                </a:lnTo>
                <a:lnTo>
                  <a:pt x="2869" y="19532"/>
                </a:lnTo>
                <a:lnTo>
                  <a:pt x="6432" y="28801"/>
                </a:lnTo>
                <a:lnTo>
                  <a:pt x="9775" y="38087"/>
                </a:lnTo>
                <a:lnTo>
                  <a:pt x="13900" y="50393"/>
                </a:lnTo>
                <a:lnTo>
                  <a:pt x="17833" y="62825"/>
                </a:lnTo>
                <a:lnTo>
                  <a:pt x="20605" y="72489"/>
                </a:lnTo>
                <a:lnTo>
                  <a:pt x="23336" y="83043"/>
                </a:lnTo>
                <a:lnTo>
                  <a:pt x="23056" y="94016"/>
                </a:lnTo>
                <a:lnTo>
                  <a:pt x="37128" y="99032"/>
                </a:lnTo>
                <a:lnTo>
                  <a:pt x="46374" y="91400"/>
                </a:lnTo>
                <a:lnTo>
                  <a:pt x="47745" y="85481"/>
                </a:lnTo>
                <a:lnTo>
                  <a:pt x="47513" y="76647"/>
                </a:lnTo>
                <a:lnTo>
                  <a:pt x="44457" y="65571"/>
                </a:lnTo>
                <a:lnTo>
                  <a:pt x="40100" y="53824"/>
                </a:lnTo>
                <a:lnTo>
                  <a:pt x="35960" y="42975"/>
                </a:lnTo>
                <a:lnTo>
                  <a:pt x="31350" y="30536"/>
                </a:lnTo>
                <a:lnTo>
                  <a:pt x="25741" y="17311"/>
                </a:lnTo>
                <a:lnTo>
                  <a:pt x="19634" y="6291"/>
                </a:lnTo>
                <a:lnTo>
                  <a:pt x="13531" y="468"/>
                </a:lnTo>
                <a:lnTo>
                  <a:pt x="212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46844" y="5235792"/>
            <a:ext cx="77470" cy="99695"/>
          </a:xfrm>
          <a:custGeom>
            <a:avLst/>
            <a:gdLst/>
            <a:ahLst/>
            <a:cxnLst/>
            <a:rect l="l" t="t" r="r" b="b"/>
            <a:pathLst>
              <a:path w="77469" h="99695">
                <a:moveTo>
                  <a:pt x="68491" y="0"/>
                </a:moveTo>
                <a:lnTo>
                  <a:pt x="59867" y="1630"/>
                </a:lnTo>
                <a:lnTo>
                  <a:pt x="54043" y="9009"/>
                </a:lnTo>
                <a:lnTo>
                  <a:pt x="49540" y="19261"/>
                </a:lnTo>
                <a:lnTo>
                  <a:pt x="44881" y="29514"/>
                </a:lnTo>
                <a:lnTo>
                  <a:pt x="10391" y="73552"/>
                </a:lnTo>
                <a:lnTo>
                  <a:pt x="1995" y="85352"/>
                </a:lnTo>
                <a:lnTo>
                  <a:pt x="0" y="94462"/>
                </a:lnTo>
                <a:lnTo>
                  <a:pt x="6342" y="99420"/>
                </a:lnTo>
                <a:lnTo>
                  <a:pt x="15932" y="97491"/>
                </a:lnTo>
                <a:lnTo>
                  <a:pt x="43827" y="71448"/>
                </a:lnTo>
                <a:lnTo>
                  <a:pt x="50297" y="61410"/>
                </a:lnTo>
                <a:lnTo>
                  <a:pt x="57886" y="50787"/>
                </a:lnTo>
                <a:lnTo>
                  <a:pt x="65622" y="39735"/>
                </a:lnTo>
                <a:lnTo>
                  <a:pt x="74190" y="23798"/>
                </a:lnTo>
                <a:lnTo>
                  <a:pt x="77256" y="8658"/>
                </a:lnTo>
                <a:lnTo>
                  <a:pt x="6849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27162" y="5263507"/>
            <a:ext cx="27940" cy="25400"/>
          </a:xfrm>
          <a:custGeom>
            <a:avLst/>
            <a:gdLst/>
            <a:ahLst/>
            <a:cxnLst/>
            <a:rect l="l" t="t" r="r" b="b"/>
            <a:pathLst>
              <a:path w="27939" h="25400">
                <a:moveTo>
                  <a:pt x="13821" y="0"/>
                </a:moveTo>
                <a:lnTo>
                  <a:pt x="6856" y="2610"/>
                </a:lnTo>
                <a:lnTo>
                  <a:pt x="1784" y="7701"/>
                </a:lnTo>
                <a:lnTo>
                  <a:pt x="0" y="14062"/>
                </a:lnTo>
                <a:lnTo>
                  <a:pt x="7040" y="24855"/>
                </a:lnTo>
                <a:lnTo>
                  <a:pt x="19557" y="21560"/>
                </a:lnTo>
                <a:lnTo>
                  <a:pt x="27617" y="11271"/>
                </a:lnTo>
                <a:lnTo>
                  <a:pt x="21285" y="1083"/>
                </a:lnTo>
                <a:lnTo>
                  <a:pt x="1382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75284" y="5288055"/>
            <a:ext cx="121920" cy="70485"/>
          </a:xfrm>
          <a:custGeom>
            <a:avLst/>
            <a:gdLst/>
            <a:ahLst/>
            <a:cxnLst/>
            <a:rect l="l" t="t" r="r" b="b"/>
            <a:pathLst>
              <a:path w="121919" h="70485">
                <a:moveTo>
                  <a:pt x="1663" y="0"/>
                </a:moveTo>
                <a:lnTo>
                  <a:pt x="0" y="6045"/>
                </a:lnTo>
                <a:lnTo>
                  <a:pt x="4546" y="17113"/>
                </a:lnTo>
                <a:lnTo>
                  <a:pt x="20151" y="25798"/>
                </a:lnTo>
                <a:lnTo>
                  <a:pt x="55410" y="38188"/>
                </a:lnTo>
                <a:lnTo>
                  <a:pt x="62045" y="41582"/>
                </a:lnTo>
                <a:lnTo>
                  <a:pt x="68592" y="45716"/>
                </a:lnTo>
                <a:lnTo>
                  <a:pt x="75158" y="50208"/>
                </a:lnTo>
                <a:lnTo>
                  <a:pt x="81851" y="54673"/>
                </a:lnTo>
                <a:lnTo>
                  <a:pt x="91770" y="61442"/>
                </a:lnTo>
                <a:lnTo>
                  <a:pt x="104179" y="68521"/>
                </a:lnTo>
                <a:lnTo>
                  <a:pt x="115343" y="70245"/>
                </a:lnTo>
                <a:lnTo>
                  <a:pt x="121526" y="60947"/>
                </a:lnTo>
                <a:lnTo>
                  <a:pt x="119127" y="54029"/>
                </a:lnTo>
                <a:lnTo>
                  <a:pt x="112158" y="47045"/>
                </a:lnTo>
                <a:lnTo>
                  <a:pt x="103815" y="40878"/>
                </a:lnTo>
                <a:lnTo>
                  <a:pt x="97294" y="36410"/>
                </a:lnTo>
                <a:lnTo>
                  <a:pt x="83759" y="26897"/>
                </a:lnTo>
                <a:lnTo>
                  <a:pt x="72174" y="20270"/>
                </a:lnTo>
                <a:lnTo>
                  <a:pt x="59150" y="14856"/>
                </a:lnTo>
                <a:lnTo>
                  <a:pt x="41300" y="8978"/>
                </a:lnTo>
                <a:lnTo>
                  <a:pt x="34771" y="6688"/>
                </a:lnTo>
                <a:lnTo>
                  <a:pt x="28371" y="4287"/>
                </a:lnTo>
                <a:lnTo>
                  <a:pt x="21847" y="2194"/>
                </a:lnTo>
                <a:lnTo>
                  <a:pt x="14947" y="825"/>
                </a:lnTo>
                <a:lnTo>
                  <a:pt x="8788" y="88"/>
                </a:lnTo>
                <a:lnTo>
                  <a:pt x="166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16283" y="5303826"/>
            <a:ext cx="25400" cy="27305"/>
          </a:xfrm>
          <a:custGeom>
            <a:avLst/>
            <a:gdLst/>
            <a:ahLst/>
            <a:cxnLst/>
            <a:rect l="l" t="t" r="r" b="b"/>
            <a:pathLst>
              <a:path w="25400" h="27304">
                <a:moveTo>
                  <a:pt x="17122" y="0"/>
                </a:moveTo>
                <a:lnTo>
                  <a:pt x="4671" y="1683"/>
                </a:lnTo>
                <a:lnTo>
                  <a:pt x="0" y="11860"/>
                </a:lnTo>
                <a:lnTo>
                  <a:pt x="3010" y="22901"/>
                </a:lnTo>
                <a:lnTo>
                  <a:pt x="13604" y="27178"/>
                </a:lnTo>
                <a:lnTo>
                  <a:pt x="21110" y="22960"/>
                </a:lnTo>
                <a:lnTo>
                  <a:pt x="24998" y="14693"/>
                </a:lnTo>
                <a:lnTo>
                  <a:pt x="24068" y="5875"/>
                </a:lnTo>
                <a:lnTo>
                  <a:pt x="17122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80241" y="5324107"/>
            <a:ext cx="109220" cy="57785"/>
          </a:xfrm>
          <a:custGeom>
            <a:avLst/>
            <a:gdLst/>
            <a:ahLst/>
            <a:cxnLst/>
            <a:rect l="l" t="t" r="r" b="b"/>
            <a:pathLst>
              <a:path w="109219" h="57785">
                <a:moveTo>
                  <a:pt x="90643" y="0"/>
                </a:moveTo>
                <a:lnTo>
                  <a:pt x="81105" y="3808"/>
                </a:lnTo>
                <a:lnTo>
                  <a:pt x="63754" y="14417"/>
                </a:lnTo>
                <a:lnTo>
                  <a:pt x="48416" y="19721"/>
                </a:lnTo>
                <a:lnTo>
                  <a:pt x="24599" y="28218"/>
                </a:lnTo>
                <a:lnTo>
                  <a:pt x="4421" y="39554"/>
                </a:lnTo>
                <a:lnTo>
                  <a:pt x="0" y="53381"/>
                </a:lnTo>
                <a:lnTo>
                  <a:pt x="11120" y="57202"/>
                </a:lnTo>
                <a:lnTo>
                  <a:pt x="29879" y="52897"/>
                </a:lnTo>
                <a:lnTo>
                  <a:pt x="48748" y="45589"/>
                </a:lnTo>
                <a:lnTo>
                  <a:pt x="60198" y="40402"/>
                </a:lnTo>
                <a:lnTo>
                  <a:pt x="74549" y="34236"/>
                </a:lnTo>
                <a:lnTo>
                  <a:pt x="90652" y="26817"/>
                </a:lnTo>
                <a:lnTo>
                  <a:pt x="103632" y="18215"/>
                </a:lnTo>
                <a:lnTo>
                  <a:pt x="108610" y="8499"/>
                </a:lnTo>
                <a:lnTo>
                  <a:pt x="108254" y="2975"/>
                </a:lnTo>
                <a:lnTo>
                  <a:pt x="105092" y="1743"/>
                </a:lnTo>
                <a:lnTo>
                  <a:pt x="100342" y="257"/>
                </a:lnTo>
                <a:lnTo>
                  <a:pt x="906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18914" y="5339767"/>
            <a:ext cx="129539" cy="125095"/>
          </a:xfrm>
          <a:custGeom>
            <a:avLst/>
            <a:gdLst/>
            <a:ahLst/>
            <a:cxnLst/>
            <a:rect l="l" t="t" r="r" b="b"/>
            <a:pathLst>
              <a:path w="129539" h="125095">
                <a:moveTo>
                  <a:pt x="76125" y="0"/>
                </a:moveTo>
                <a:lnTo>
                  <a:pt x="43081" y="4005"/>
                </a:lnTo>
                <a:lnTo>
                  <a:pt x="15148" y="23182"/>
                </a:lnTo>
                <a:lnTo>
                  <a:pt x="0" y="53158"/>
                </a:lnTo>
                <a:lnTo>
                  <a:pt x="5310" y="89560"/>
                </a:lnTo>
                <a:lnTo>
                  <a:pt x="20989" y="108195"/>
                </a:lnTo>
                <a:lnTo>
                  <a:pt x="44626" y="120619"/>
                </a:lnTo>
                <a:lnTo>
                  <a:pt x="71040" y="124759"/>
                </a:lnTo>
                <a:lnTo>
                  <a:pt x="95048" y="118541"/>
                </a:lnTo>
                <a:lnTo>
                  <a:pt x="106599" y="109677"/>
                </a:lnTo>
                <a:lnTo>
                  <a:pt x="117995" y="95761"/>
                </a:lnTo>
                <a:lnTo>
                  <a:pt x="75320" y="95761"/>
                </a:lnTo>
                <a:lnTo>
                  <a:pt x="46671" y="92883"/>
                </a:lnTo>
                <a:lnTo>
                  <a:pt x="27738" y="73748"/>
                </a:lnTo>
                <a:lnTo>
                  <a:pt x="27166" y="54512"/>
                </a:lnTo>
                <a:lnTo>
                  <a:pt x="36622" y="38095"/>
                </a:lnTo>
                <a:lnTo>
                  <a:pt x="53145" y="27652"/>
                </a:lnTo>
                <a:lnTo>
                  <a:pt x="73776" y="26339"/>
                </a:lnTo>
                <a:lnTo>
                  <a:pt x="118882" y="26339"/>
                </a:lnTo>
                <a:lnTo>
                  <a:pt x="111849" y="17372"/>
                </a:lnTo>
                <a:lnTo>
                  <a:pt x="95429" y="6096"/>
                </a:lnTo>
                <a:lnTo>
                  <a:pt x="76125" y="0"/>
                </a:lnTo>
                <a:close/>
              </a:path>
              <a:path w="129539" h="125095">
                <a:moveTo>
                  <a:pt x="118882" y="26339"/>
                </a:moveTo>
                <a:lnTo>
                  <a:pt x="73776" y="26339"/>
                </a:lnTo>
                <a:lnTo>
                  <a:pt x="82831" y="29016"/>
                </a:lnTo>
                <a:lnTo>
                  <a:pt x="90362" y="33199"/>
                </a:lnTo>
                <a:lnTo>
                  <a:pt x="96093" y="38889"/>
                </a:lnTo>
                <a:lnTo>
                  <a:pt x="99747" y="46088"/>
                </a:lnTo>
                <a:lnTo>
                  <a:pt x="98181" y="80717"/>
                </a:lnTo>
                <a:lnTo>
                  <a:pt x="75320" y="95761"/>
                </a:lnTo>
                <a:lnTo>
                  <a:pt x="117995" y="95761"/>
                </a:lnTo>
                <a:lnTo>
                  <a:pt x="118605" y="95016"/>
                </a:lnTo>
                <a:lnTo>
                  <a:pt x="127390" y="74995"/>
                </a:lnTo>
                <a:lnTo>
                  <a:pt x="129275" y="50050"/>
                </a:lnTo>
                <a:lnTo>
                  <a:pt x="123694" y="32473"/>
                </a:lnTo>
                <a:lnTo>
                  <a:pt x="118882" y="26339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65853" y="5398294"/>
            <a:ext cx="120650" cy="31750"/>
          </a:xfrm>
          <a:custGeom>
            <a:avLst/>
            <a:gdLst/>
            <a:ahLst/>
            <a:cxnLst/>
            <a:rect l="l" t="t" r="r" b="b"/>
            <a:pathLst>
              <a:path w="120650" h="31750">
                <a:moveTo>
                  <a:pt x="95643" y="0"/>
                </a:moveTo>
                <a:lnTo>
                  <a:pt x="84293" y="292"/>
                </a:lnTo>
                <a:lnTo>
                  <a:pt x="71196" y="1938"/>
                </a:lnTo>
                <a:lnTo>
                  <a:pt x="56745" y="4091"/>
                </a:lnTo>
                <a:lnTo>
                  <a:pt x="41338" y="5905"/>
                </a:lnTo>
                <a:lnTo>
                  <a:pt x="27878" y="7080"/>
                </a:lnTo>
                <a:lnTo>
                  <a:pt x="14354" y="9367"/>
                </a:lnTo>
                <a:lnTo>
                  <a:pt x="3987" y="14058"/>
                </a:lnTo>
                <a:lnTo>
                  <a:pt x="0" y="22440"/>
                </a:lnTo>
                <a:lnTo>
                  <a:pt x="10226" y="31327"/>
                </a:lnTo>
                <a:lnTo>
                  <a:pt x="33669" y="30746"/>
                </a:lnTo>
                <a:lnTo>
                  <a:pt x="81483" y="22440"/>
                </a:lnTo>
                <a:lnTo>
                  <a:pt x="107372" y="21939"/>
                </a:lnTo>
                <a:lnTo>
                  <a:pt x="117012" y="18940"/>
                </a:lnTo>
                <a:lnTo>
                  <a:pt x="120421" y="10617"/>
                </a:lnTo>
                <a:lnTo>
                  <a:pt x="117708" y="4329"/>
                </a:lnTo>
                <a:lnTo>
                  <a:pt x="111618" y="1355"/>
                </a:lnTo>
                <a:lnTo>
                  <a:pt x="103735" y="358"/>
                </a:lnTo>
                <a:lnTo>
                  <a:pt x="956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15479" y="5412458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17303" y="0"/>
                </a:moveTo>
                <a:lnTo>
                  <a:pt x="4832" y="1026"/>
                </a:lnTo>
                <a:lnTo>
                  <a:pt x="0" y="9501"/>
                </a:lnTo>
                <a:lnTo>
                  <a:pt x="1758" y="19425"/>
                </a:lnTo>
                <a:lnTo>
                  <a:pt x="9061" y="24803"/>
                </a:lnTo>
                <a:lnTo>
                  <a:pt x="17030" y="22152"/>
                </a:lnTo>
                <a:lnTo>
                  <a:pt x="24045" y="14878"/>
                </a:lnTo>
                <a:lnTo>
                  <a:pt x="25629" y="6365"/>
                </a:lnTo>
                <a:lnTo>
                  <a:pt x="1730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1979" y="5411632"/>
            <a:ext cx="138430" cy="31115"/>
          </a:xfrm>
          <a:custGeom>
            <a:avLst/>
            <a:gdLst/>
            <a:ahLst/>
            <a:cxnLst/>
            <a:rect l="l" t="t" r="r" b="b"/>
            <a:pathLst>
              <a:path w="138430" h="31114">
                <a:moveTo>
                  <a:pt x="135196" y="23342"/>
                </a:moveTo>
                <a:lnTo>
                  <a:pt x="43358" y="23342"/>
                </a:lnTo>
                <a:lnTo>
                  <a:pt x="61366" y="23571"/>
                </a:lnTo>
                <a:lnTo>
                  <a:pt x="80987" y="27102"/>
                </a:lnTo>
                <a:lnTo>
                  <a:pt x="105976" y="31010"/>
                </a:lnTo>
                <a:lnTo>
                  <a:pt x="127730" y="30550"/>
                </a:lnTo>
                <a:lnTo>
                  <a:pt x="135196" y="23342"/>
                </a:lnTo>
                <a:close/>
              </a:path>
              <a:path w="138430" h="31114">
                <a:moveTo>
                  <a:pt x="51993" y="0"/>
                </a:moveTo>
                <a:lnTo>
                  <a:pt x="40847" y="51"/>
                </a:lnTo>
                <a:lnTo>
                  <a:pt x="23806" y="977"/>
                </a:lnTo>
                <a:lnTo>
                  <a:pt x="7859" y="3589"/>
                </a:lnTo>
                <a:lnTo>
                  <a:pt x="0" y="8699"/>
                </a:lnTo>
                <a:lnTo>
                  <a:pt x="4948" y="19922"/>
                </a:lnTo>
                <a:lnTo>
                  <a:pt x="21977" y="23464"/>
                </a:lnTo>
                <a:lnTo>
                  <a:pt x="135196" y="23342"/>
                </a:lnTo>
                <a:lnTo>
                  <a:pt x="137642" y="20980"/>
                </a:lnTo>
                <a:lnTo>
                  <a:pt x="138175" y="12953"/>
                </a:lnTo>
                <a:lnTo>
                  <a:pt x="132410" y="11366"/>
                </a:lnTo>
                <a:lnTo>
                  <a:pt x="125628" y="8966"/>
                </a:lnTo>
                <a:lnTo>
                  <a:pt x="72871" y="917"/>
                </a:lnTo>
                <a:lnTo>
                  <a:pt x="5199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39631" y="5428632"/>
            <a:ext cx="28575" cy="24765"/>
          </a:xfrm>
          <a:custGeom>
            <a:avLst/>
            <a:gdLst/>
            <a:ahLst/>
            <a:cxnLst/>
            <a:rect l="l" t="t" r="r" b="b"/>
            <a:pathLst>
              <a:path w="28575" h="24764">
                <a:moveTo>
                  <a:pt x="13958" y="0"/>
                </a:moveTo>
                <a:lnTo>
                  <a:pt x="7566" y="1598"/>
                </a:lnTo>
                <a:lnTo>
                  <a:pt x="2425" y="5635"/>
                </a:lnTo>
                <a:lnTo>
                  <a:pt x="0" y="11930"/>
                </a:lnTo>
                <a:lnTo>
                  <a:pt x="6017" y="24221"/>
                </a:lnTo>
                <a:lnTo>
                  <a:pt x="19457" y="21834"/>
                </a:lnTo>
                <a:lnTo>
                  <a:pt x="28205" y="11767"/>
                </a:lnTo>
                <a:lnTo>
                  <a:pt x="20142" y="1020"/>
                </a:lnTo>
                <a:lnTo>
                  <a:pt x="1395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09090" y="5455406"/>
            <a:ext cx="101600" cy="66675"/>
          </a:xfrm>
          <a:custGeom>
            <a:avLst/>
            <a:gdLst/>
            <a:ahLst/>
            <a:cxnLst/>
            <a:rect l="l" t="t" r="r" b="b"/>
            <a:pathLst>
              <a:path w="101600" h="66675">
                <a:moveTo>
                  <a:pt x="94462" y="0"/>
                </a:moveTo>
                <a:lnTo>
                  <a:pt x="83041" y="324"/>
                </a:lnTo>
                <a:lnTo>
                  <a:pt x="69008" y="6243"/>
                </a:lnTo>
                <a:lnTo>
                  <a:pt x="54418" y="14946"/>
                </a:lnTo>
                <a:lnTo>
                  <a:pt x="41325" y="23622"/>
                </a:lnTo>
                <a:lnTo>
                  <a:pt x="30632" y="30059"/>
                </a:lnTo>
                <a:lnTo>
                  <a:pt x="16748" y="38638"/>
                </a:lnTo>
                <a:lnTo>
                  <a:pt x="4821" y="47976"/>
                </a:lnTo>
                <a:lnTo>
                  <a:pt x="0" y="56692"/>
                </a:lnTo>
                <a:lnTo>
                  <a:pt x="5090" y="66306"/>
                </a:lnTo>
                <a:lnTo>
                  <a:pt x="15701" y="65749"/>
                </a:lnTo>
                <a:lnTo>
                  <a:pt x="27615" y="60070"/>
                </a:lnTo>
                <a:lnTo>
                  <a:pt x="36614" y="54317"/>
                </a:lnTo>
                <a:lnTo>
                  <a:pt x="74244" y="33299"/>
                </a:lnTo>
                <a:lnTo>
                  <a:pt x="94221" y="19063"/>
                </a:lnTo>
                <a:lnTo>
                  <a:pt x="101549" y="5918"/>
                </a:lnTo>
                <a:lnTo>
                  <a:pt x="100926" y="2717"/>
                </a:lnTo>
                <a:lnTo>
                  <a:pt x="97650" y="1155"/>
                </a:lnTo>
                <a:lnTo>
                  <a:pt x="94462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54150" y="5466821"/>
            <a:ext cx="112395" cy="97790"/>
          </a:xfrm>
          <a:custGeom>
            <a:avLst/>
            <a:gdLst/>
            <a:ahLst/>
            <a:cxnLst/>
            <a:rect l="l" t="t" r="r" b="b"/>
            <a:pathLst>
              <a:path w="112394" h="97789">
                <a:moveTo>
                  <a:pt x="2438" y="0"/>
                </a:moveTo>
                <a:lnTo>
                  <a:pt x="0" y="6210"/>
                </a:lnTo>
                <a:lnTo>
                  <a:pt x="889" y="14254"/>
                </a:lnTo>
                <a:lnTo>
                  <a:pt x="7613" y="21139"/>
                </a:lnTo>
                <a:lnTo>
                  <a:pt x="16194" y="26709"/>
                </a:lnTo>
                <a:lnTo>
                  <a:pt x="22656" y="30810"/>
                </a:lnTo>
                <a:lnTo>
                  <a:pt x="36078" y="42476"/>
                </a:lnTo>
                <a:lnTo>
                  <a:pt x="47894" y="53817"/>
                </a:lnTo>
                <a:lnTo>
                  <a:pt x="59382" y="65151"/>
                </a:lnTo>
                <a:lnTo>
                  <a:pt x="71818" y="76796"/>
                </a:lnTo>
                <a:lnTo>
                  <a:pt x="81099" y="85165"/>
                </a:lnTo>
                <a:lnTo>
                  <a:pt x="93827" y="94564"/>
                </a:lnTo>
                <a:lnTo>
                  <a:pt x="105679" y="97781"/>
                </a:lnTo>
                <a:lnTo>
                  <a:pt x="112331" y="87604"/>
                </a:lnTo>
                <a:lnTo>
                  <a:pt x="107904" y="76408"/>
                </a:lnTo>
                <a:lnTo>
                  <a:pt x="95902" y="63776"/>
                </a:lnTo>
                <a:lnTo>
                  <a:pt x="82125" y="52368"/>
                </a:lnTo>
                <a:lnTo>
                  <a:pt x="72377" y="44843"/>
                </a:lnTo>
                <a:lnTo>
                  <a:pt x="58340" y="32295"/>
                </a:lnTo>
                <a:lnTo>
                  <a:pt x="45605" y="20145"/>
                </a:lnTo>
                <a:lnTo>
                  <a:pt x="32975" y="9942"/>
                </a:lnTo>
                <a:lnTo>
                  <a:pt x="19253" y="3238"/>
                </a:lnTo>
                <a:lnTo>
                  <a:pt x="10744" y="647"/>
                </a:lnTo>
                <a:lnTo>
                  <a:pt x="243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02327" y="5488354"/>
            <a:ext cx="70485" cy="129539"/>
          </a:xfrm>
          <a:custGeom>
            <a:avLst/>
            <a:gdLst/>
            <a:ahLst/>
            <a:cxnLst/>
            <a:rect l="l" t="t" r="r" b="b"/>
            <a:pathLst>
              <a:path w="70485" h="129539">
                <a:moveTo>
                  <a:pt x="11309" y="0"/>
                </a:moveTo>
                <a:lnTo>
                  <a:pt x="393" y="2094"/>
                </a:lnTo>
                <a:lnTo>
                  <a:pt x="0" y="10420"/>
                </a:lnTo>
                <a:lnTo>
                  <a:pt x="5054" y="21213"/>
                </a:lnTo>
                <a:lnTo>
                  <a:pt x="10483" y="30708"/>
                </a:lnTo>
                <a:lnTo>
                  <a:pt x="17549" y="46520"/>
                </a:lnTo>
                <a:lnTo>
                  <a:pt x="25698" y="67354"/>
                </a:lnTo>
                <a:lnTo>
                  <a:pt x="33133" y="87622"/>
                </a:lnTo>
                <a:lnTo>
                  <a:pt x="38741" y="103606"/>
                </a:lnTo>
                <a:lnTo>
                  <a:pt x="43546" y="120245"/>
                </a:lnTo>
                <a:lnTo>
                  <a:pt x="46847" y="126232"/>
                </a:lnTo>
                <a:lnTo>
                  <a:pt x="52419" y="129349"/>
                </a:lnTo>
                <a:lnTo>
                  <a:pt x="59354" y="129000"/>
                </a:lnTo>
                <a:lnTo>
                  <a:pt x="65136" y="125577"/>
                </a:lnTo>
                <a:lnTo>
                  <a:pt x="69001" y="119601"/>
                </a:lnTo>
                <a:lnTo>
                  <a:pt x="70186" y="111594"/>
                </a:lnTo>
                <a:lnTo>
                  <a:pt x="69754" y="103200"/>
                </a:lnTo>
                <a:lnTo>
                  <a:pt x="62337" y="101625"/>
                </a:lnTo>
                <a:lnTo>
                  <a:pt x="57359" y="90627"/>
                </a:lnTo>
                <a:lnTo>
                  <a:pt x="49461" y="67043"/>
                </a:lnTo>
                <a:lnTo>
                  <a:pt x="40435" y="38065"/>
                </a:lnTo>
                <a:lnTo>
                  <a:pt x="28261" y="12399"/>
                </a:lnTo>
                <a:lnTo>
                  <a:pt x="1130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14961" y="5493934"/>
            <a:ext cx="47625" cy="114935"/>
          </a:xfrm>
          <a:custGeom>
            <a:avLst/>
            <a:gdLst/>
            <a:ahLst/>
            <a:cxnLst/>
            <a:rect l="l" t="t" r="r" b="b"/>
            <a:pathLst>
              <a:path w="47625" h="114935">
                <a:moveTo>
                  <a:pt x="39516" y="0"/>
                </a:moveTo>
                <a:lnTo>
                  <a:pt x="27824" y="2580"/>
                </a:lnTo>
                <a:lnTo>
                  <a:pt x="20932" y="16176"/>
                </a:lnTo>
                <a:lnTo>
                  <a:pt x="16541" y="34968"/>
                </a:lnTo>
                <a:lnTo>
                  <a:pt x="12350" y="53136"/>
                </a:lnTo>
                <a:lnTo>
                  <a:pt x="10459" y="59730"/>
                </a:lnTo>
                <a:lnTo>
                  <a:pt x="8716" y="66379"/>
                </a:lnTo>
                <a:lnTo>
                  <a:pt x="5264" y="80289"/>
                </a:lnTo>
                <a:lnTo>
                  <a:pt x="2391" y="90343"/>
                </a:lnTo>
                <a:lnTo>
                  <a:pt x="0" y="100668"/>
                </a:lnTo>
                <a:lnTo>
                  <a:pt x="542" y="109366"/>
                </a:lnTo>
                <a:lnTo>
                  <a:pt x="6470" y="114541"/>
                </a:lnTo>
                <a:lnTo>
                  <a:pt x="21254" y="108345"/>
                </a:lnTo>
                <a:lnTo>
                  <a:pt x="31011" y="86464"/>
                </a:lnTo>
                <a:lnTo>
                  <a:pt x="37350" y="59718"/>
                </a:lnTo>
                <a:lnTo>
                  <a:pt x="41865" y="38976"/>
                </a:lnTo>
                <a:lnTo>
                  <a:pt x="44788" y="29087"/>
                </a:lnTo>
                <a:lnTo>
                  <a:pt x="47148" y="17273"/>
                </a:lnTo>
                <a:lnTo>
                  <a:pt x="46280" y="6566"/>
                </a:lnTo>
                <a:lnTo>
                  <a:pt x="39516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65416" y="5532478"/>
            <a:ext cx="27940" cy="23495"/>
          </a:xfrm>
          <a:custGeom>
            <a:avLst/>
            <a:gdLst/>
            <a:ahLst/>
            <a:cxnLst/>
            <a:rect l="l" t="t" r="r" b="b"/>
            <a:pathLst>
              <a:path w="27939" h="23495">
                <a:moveTo>
                  <a:pt x="13557" y="0"/>
                </a:moveTo>
                <a:lnTo>
                  <a:pt x="7221" y="1692"/>
                </a:lnTo>
                <a:lnTo>
                  <a:pt x="2288" y="5625"/>
                </a:lnTo>
                <a:lnTo>
                  <a:pt x="0" y="11488"/>
                </a:lnTo>
                <a:lnTo>
                  <a:pt x="5744" y="23463"/>
                </a:lnTo>
                <a:lnTo>
                  <a:pt x="18808" y="20647"/>
                </a:lnTo>
                <a:lnTo>
                  <a:pt x="27482" y="10594"/>
                </a:lnTo>
                <a:lnTo>
                  <a:pt x="20053" y="859"/>
                </a:lnTo>
                <a:lnTo>
                  <a:pt x="13557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72645" y="5568312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4">
                <a:moveTo>
                  <a:pt x="16284" y="0"/>
                </a:moveTo>
                <a:lnTo>
                  <a:pt x="4959" y="1241"/>
                </a:lnTo>
                <a:lnTo>
                  <a:pt x="0" y="9704"/>
                </a:lnTo>
                <a:lnTo>
                  <a:pt x="2036" y="19436"/>
                </a:lnTo>
                <a:lnTo>
                  <a:pt x="11699" y="24485"/>
                </a:lnTo>
                <a:lnTo>
                  <a:pt x="20426" y="21633"/>
                </a:lnTo>
                <a:lnTo>
                  <a:pt x="25007" y="14295"/>
                </a:lnTo>
                <a:lnTo>
                  <a:pt x="24081" y="5931"/>
                </a:lnTo>
                <a:lnTo>
                  <a:pt x="16284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63032" y="5638775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39">
                <a:moveTo>
                  <a:pt x="17129" y="0"/>
                </a:moveTo>
                <a:lnTo>
                  <a:pt x="5243" y="1645"/>
                </a:lnTo>
                <a:lnTo>
                  <a:pt x="0" y="11036"/>
                </a:lnTo>
                <a:lnTo>
                  <a:pt x="1380" y="21884"/>
                </a:lnTo>
                <a:lnTo>
                  <a:pt x="9369" y="27901"/>
                </a:lnTo>
                <a:lnTo>
                  <a:pt x="17991" y="24885"/>
                </a:lnTo>
                <a:lnTo>
                  <a:pt x="24226" y="16389"/>
                </a:lnTo>
                <a:lnTo>
                  <a:pt x="24973" y="6674"/>
                </a:lnTo>
                <a:lnTo>
                  <a:pt x="1712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98993" y="5632079"/>
            <a:ext cx="28575" cy="24765"/>
          </a:xfrm>
          <a:custGeom>
            <a:avLst/>
            <a:gdLst/>
            <a:ahLst/>
            <a:cxnLst/>
            <a:rect l="l" t="t" r="r" b="b"/>
            <a:pathLst>
              <a:path w="28575" h="24764">
                <a:moveTo>
                  <a:pt x="18859" y="0"/>
                </a:moveTo>
                <a:lnTo>
                  <a:pt x="10883" y="52"/>
                </a:lnTo>
                <a:lnTo>
                  <a:pt x="3917" y="3744"/>
                </a:lnTo>
                <a:lnTo>
                  <a:pt x="0" y="10292"/>
                </a:lnTo>
                <a:lnTo>
                  <a:pt x="1168" y="18910"/>
                </a:lnTo>
                <a:lnTo>
                  <a:pt x="11162" y="24558"/>
                </a:lnTo>
                <a:lnTo>
                  <a:pt x="22948" y="18794"/>
                </a:lnTo>
                <a:lnTo>
                  <a:pt x="28268" y="8360"/>
                </a:lnTo>
                <a:lnTo>
                  <a:pt x="1885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66593" y="6485592"/>
            <a:ext cx="663066" cy="199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50268" y="6916357"/>
            <a:ext cx="1081188" cy="168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90629" y="1266000"/>
            <a:ext cx="162560" cy="288290"/>
          </a:xfrm>
          <a:custGeom>
            <a:avLst/>
            <a:gdLst/>
            <a:ahLst/>
            <a:cxnLst/>
            <a:rect l="l" t="t" r="r" b="b"/>
            <a:pathLst>
              <a:path w="162559" h="288290">
                <a:moveTo>
                  <a:pt x="0" y="287997"/>
                </a:moveTo>
                <a:lnTo>
                  <a:pt x="27432" y="259211"/>
                </a:lnTo>
                <a:lnTo>
                  <a:pt x="47308" y="222468"/>
                </a:lnTo>
                <a:lnTo>
                  <a:pt x="62380" y="180718"/>
                </a:lnTo>
                <a:lnTo>
                  <a:pt x="75399" y="136907"/>
                </a:lnTo>
                <a:lnTo>
                  <a:pt x="89119" y="93982"/>
                </a:lnTo>
                <a:lnTo>
                  <a:pt x="106291" y="54891"/>
                </a:lnTo>
                <a:lnTo>
                  <a:pt x="129668" y="22581"/>
                </a:lnTo>
                <a:lnTo>
                  <a:pt x="162001" y="0"/>
                </a:lnTo>
              </a:path>
            </a:pathLst>
          </a:custGeom>
          <a:ln w="38099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733992" y="1005001"/>
            <a:ext cx="72390" cy="666115"/>
          </a:xfrm>
          <a:custGeom>
            <a:avLst/>
            <a:gdLst/>
            <a:ahLst/>
            <a:cxnLst/>
            <a:rect l="l" t="t" r="r" b="b"/>
            <a:pathLst>
              <a:path w="72390" h="666114">
                <a:moveTo>
                  <a:pt x="0" y="666000"/>
                </a:moveTo>
                <a:lnTo>
                  <a:pt x="390" y="613558"/>
                </a:lnTo>
                <a:lnTo>
                  <a:pt x="1439" y="561574"/>
                </a:lnTo>
                <a:lnTo>
                  <a:pt x="3200" y="509979"/>
                </a:lnTo>
                <a:lnTo>
                  <a:pt x="5730" y="458703"/>
                </a:lnTo>
                <a:lnTo>
                  <a:pt x="9081" y="407676"/>
                </a:lnTo>
                <a:lnTo>
                  <a:pt x="13308" y="356827"/>
                </a:lnTo>
                <a:lnTo>
                  <a:pt x="18465" y="306086"/>
                </a:lnTo>
                <a:lnTo>
                  <a:pt x="24607" y="255384"/>
                </a:lnTo>
                <a:lnTo>
                  <a:pt x="31789" y="204651"/>
                </a:lnTo>
                <a:lnTo>
                  <a:pt x="40064" y="153816"/>
                </a:lnTo>
                <a:lnTo>
                  <a:pt x="49488" y="102809"/>
                </a:lnTo>
                <a:lnTo>
                  <a:pt x="60113" y="51560"/>
                </a:lnTo>
                <a:lnTo>
                  <a:pt x="71996" y="0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310837" y="919048"/>
            <a:ext cx="252095" cy="828040"/>
          </a:xfrm>
          <a:custGeom>
            <a:avLst/>
            <a:gdLst/>
            <a:ahLst/>
            <a:cxnLst/>
            <a:rect l="l" t="t" r="r" b="b"/>
            <a:pathLst>
              <a:path w="252095" h="828039">
                <a:moveTo>
                  <a:pt x="252006" y="828001"/>
                </a:moveTo>
                <a:lnTo>
                  <a:pt x="237887" y="778798"/>
                </a:lnTo>
                <a:lnTo>
                  <a:pt x="224138" y="729586"/>
                </a:lnTo>
                <a:lnTo>
                  <a:pt x="210667" y="680380"/>
                </a:lnTo>
                <a:lnTo>
                  <a:pt x="197383" y="631192"/>
                </a:lnTo>
                <a:lnTo>
                  <a:pt x="184195" y="582039"/>
                </a:lnTo>
                <a:lnTo>
                  <a:pt x="171010" y="532933"/>
                </a:lnTo>
                <a:lnTo>
                  <a:pt x="157737" y="483889"/>
                </a:lnTo>
                <a:lnTo>
                  <a:pt x="144284" y="434922"/>
                </a:lnTo>
                <a:lnTo>
                  <a:pt x="130559" y="386045"/>
                </a:lnTo>
                <a:lnTo>
                  <a:pt x="116472" y="337273"/>
                </a:lnTo>
                <a:lnTo>
                  <a:pt x="101930" y="288621"/>
                </a:lnTo>
                <a:lnTo>
                  <a:pt x="86842" y="240101"/>
                </a:lnTo>
                <a:lnTo>
                  <a:pt x="71116" y="191729"/>
                </a:lnTo>
                <a:lnTo>
                  <a:pt x="54660" y="143518"/>
                </a:lnTo>
                <a:lnTo>
                  <a:pt x="37383" y="95484"/>
                </a:lnTo>
                <a:lnTo>
                  <a:pt x="19194" y="47640"/>
                </a:lnTo>
                <a:lnTo>
                  <a:pt x="0" y="0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421030" y="1004999"/>
            <a:ext cx="43180" cy="666115"/>
          </a:xfrm>
          <a:custGeom>
            <a:avLst/>
            <a:gdLst/>
            <a:ahLst/>
            <a:cxnLst/>
            <a:rect l="l" t="t" r="r" b="b"/>
            <a:pathLst>
              <a:path w="43179" h="666114">
                <a:moveTo>
                  <a:pt x="42862" y="666000"/>
                </a:moveTo>
                <a:lnTo>
                  <a:pt x="29500" y="618571"/>
                </a:lnTo>
                <a:lnTo>
                  <a:pt x="19090" y="569466"/>
                </a:lnTo>
                <a:lnTo>
                  <a:pt x="11309" y="518969"/>
                </a:lnTo>
                <a:lnTo>
                  <a:pt x="5833" y="467365"/>
                </a:lnTo>
                <a:lnTo>
                  <a:pt x="2339" y="414938"/>
                </a:lnTo>
                <a:lnTo>
                  <a:pt x="502" y="361973"/>
                </a:lnTo>
                <a:lnTo>
                  <a:pt x="0" y="308752"/>
                </a:lnTo>
                <a:lnTo>
                  <a:pt x="507" y="255561"/>
                </a:lnTo>
                <a:lnTo>
                  <a:pt x="1700" y="202684"/>
                </a:lnTo>
                <a:lnTo>
                  <a:pt x="3255" y="150405"/>
                </a:lnTo>
                <a:lnTo>
                  <a:pt x="4849" y="99009"/>
                </a:lnTo>
                <a:lnTo>
                  <a:pt x="6158" y="48779"/>
                </a:lnTo>
                <a:lnTo>
                  <a:pt x="6858" y="0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253047" y="1032464"/>
            <a:ext cx="324485" cy="683895"/>
          </a:xfrm>
          <a:custGeom>
            <a:avLst/>
            <a:gdLst/>
            <a:ahLst/>
            <a:cxnLst/>
            <a:rect l="l" t="t" r="r" b="b"/>
            <a:pathLst>
              <a:path w="324484" h="683894">
                <a:moveTo>
                  <a:pt x="324002" y="683501"/>
                </a:moveTo>
                <a:lnTo>
                  <a:pt x="307063" y="635664"/>
                </a:lnTo>
                <a:lnTo>
                  <a:pt x="291062" y="587339"/>
                </a:lnTo>
                <a:lnTo>
                  <a:pt x="275645" y="538715"/>
                </a:lnTo>
                <a:lnTo>
                  <a:pt x="260460" y="489978"/>
                </a:lnTo>
                <a:lnTo>
                  <a:pt x="245153" y="441315"/>
                </a:lnTo>
                <a:lnTo>
                  <a:pt x="229371" y="392914"/>
                </a:lnTo>
                <a:lnTo>
                  <a:pt x="212761" y="344963"/>
                </a:lnTo>
                <a:lnTo>
                  <a:pt x="194969" y="297648"/>
                </a:lnTo>
                <a:lnTo>
                  <a:pt x="175641" y="251157"/>
                </a:lnTo>
                <a:lnTo>
                  <a:pt x="154426" y="205677"/>
                </a:lnTo>
                <a:lnTo>
                  <a:pt x="130969" y="161395"/>
                </a:lnTo>
                <a:lnTo>
                  <a:pt x="104917" y="118500"/>
                </a:lnTo>
                <a:lnTo>
                  <a:pt x="75916" y="77177"/>
                </a:lnTo>
                <a:lnTo>
                  <a:pt x="43614" y="37614"/>
                </a:lnTo>
                <a:lnTo>
                  <a:pt x="7658" y="0"/>
                </a:lnTo>
                <a:lnTo>
                  <a:pt x="0" y="35496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335547" y="2063724"/>
            <a:ext cx="810260" cy="216535"/>
          </a:xfrm>
          <a:custGeom>
            <a:avLst/>
            <a:gdLst/>
            <a:ahLst/>
            <a:cxnLst/>
            <a:rect l="l" t="t" r="r" b="b"/>
            <a:pathLst>
              <a:path w="810259" h="216535">
                <a:moveTo>
                  <a:pt x="809993" y="216001"/>
                </a:moveTo>
                <a:lnTo>
                  <a:pt x="767330" y="200389"/>
                </a:lnTo>
                <a:lnTo>
                  <a:pt x="717696" y="188675"/>
                </a:lnTo>
                <a:lnTo>
                  <a:pt x="664798" y="179825"/>
                </a:lnTo>
                <a:lnTo>
                  <a:pt x="612344" y="172804"/>
                </a:lnTo>
                <a:lnTo>
                  <a:pt x="564041" y="166577"/>
                </a:lnTo>
                <a:lnTo>
                  <a:pt x="523595" y="160108"/>
                </a:lnTo>
                <a:lnTo>
                  <a:pt x="474169" y="150180"/>
                </a:lnTo>
                <a:lnTo>
                  <a:pt x="425082" y="139781"/>
                </a:lnTo>
                <a:lnTo>
                  <a:pt x="376343" y="128760"/>
                </a:lnTo>
                <a:lnTo>
                  <a:pt x="327960" y="116965"/>
                </a:lnTo>
                <a:lnTo>
                  <a:pt x="279942" y="104244"/>
                </a:lnTo>
                <a:lnTo>
                  <a:pt x="232298" y="90447"/>
                </a:lnTo>
                <a:lnTo>
                  <a:pt x="185037" y="75420"/>
                </a:lnTo>
                <a:lnTo>
                  <a:pt x="138168" y="59014"/>
                </a:lnTo>
                <a:lnTo>
                  <a:pt x="91700" y="41076"/>
                </a:lnTo>
                <a:lnTo>
                  <a:pt x="45641" y="21455"/>
                </a:lnTo>
                <a:lnTo>
                  <a:pt x="0" y="0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173050" y="4121098"/>
            <a:ext cx="810260" cy="216535"/>
          </a:xfrm>
          <a:custGeom>
            <a:avLst/>
            <a:gdLst/>
            <a:ahLst/>
            <a:cxnLst/>
            <a:rect l="l" t="t" r="r" b="b"/>
            <a:pathLst>
              <a:path w="810259" h="216535">
                <a:moveTo>
                  <a:pt x="810005" y="216001"/>
                </a:moveTo>
                <a:lnTo>
                  <a:pt x="767343" y="200389"/>
                </a:lnTo>
                <a:lnTo>
                  <a:pt x="717709" y="188675"/>
                </a:lnTo>
                <a:lnTo>
                  <a:pt x="664811" y="179825"/>
                </a:lnTo>
                <a:lnTo>
                  <a:pt x="612357" y="172804"/>
                </a:lnTo>
                <a:lnTo>
                  <a:pt x="564053" y="166577"/>
                </a:lnTo>
                <a:lnTo>
                  <a:pt x="523608" y="160108"/>
                </a:lnTo>
                <a:lnTo>
                  <a:pt x="474182" y="150180"/>
                </a:lnTo>
                <a:lnTo>
                  <a:pt x="425095" y="139781"/>
                </a:lnTo>
                <a:lnTo>
                  <a:pt x="376355" y="128760"/>
                </a:lnTo>
                <a:lnTo>
                  <a:pt x="327972" y="116965"/>
                </a:lnTo>
                <a:lnTo>
                  <a:pt x="279953" y="104244"/>
                </a:lnTo>
                <a:lnTo>
                  <a:pt x="232309" y="90447"/>
                </a:lnTo>
                <a:lnTo>
                  <a:pt x="185047" y="75420"/>
                </a:lnTo>
                <a:lnTo>
                  <a:pt x="138176" y="59014"/>
                </a:lnTo>
                <a:lnTo>
                  <a:pt x="91706" y="41076"/>
                </a:lnTo>
                <a:lnTo>
                  <a:pt x="45644" y="21455"/>
                </a:lnTo>
                <a:lnTo>
                  <a:pt x="0" y="0"/>
                </a:lnTo>
              </a:path>
            </a:pathLst>
          </a:custGeom>
          <a:ln w="38099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416012" y="2731043"/>
            <a:ext cx="522605" cy="162560"/>
          </a:xfrm>
          <a:custGeom>
            <a:avLst/>
            <a:gdLst/>
            <a:ahLst/>
            <a:cxnLst/>
            <a:rect l="l" t="t" r="r" b="b"/>
            <a:pathLst>
              <a:path w="522604" h="162560">
                <a:moveTo>
                  <a:pt x="521995" y="162001"/>
                </a:moveTo>
                <a:lnTo>
                  <a:pt x="477033" y="157554"/>
                </a:lnTo>
                <a:lnTo>
                  <a:pt x="433098" y="147754"/>
                </a:lnTo>
                <a:lnTo>
                  <a:pt x="389963" y="133714"/>
                </a:lnTo>
                <a:lnTo>
                  <a:pt x="347397" y="116546"/>
                </a:lnTo>
                <a:lnTo>
                  <a:pt x="305174" y="97361"/>
                </a:lnTo>
                <a:lnTo>
                  <a:pt x="263064" y="77271"/>
                </a:lnTo>
                <a:lnTo>
                  <a:pt x="220840" y="57388"/>
                </a:lnTo>
                <a:lnTo>
                  <a:pt x="178272" y="38825"/>
                </a:lnTo>
                <a:lnTo>
                  <a:pt x="135132" y="22692"/>
                </a:lnTo>
                <a:lnTo>
                  <a:pt x="91193" y="10103"/>
                </a:lnTo>
                <a:lnTo>
                  <a:pt x="46225" y="2168"/>
                </a:lnTo>
                <a:lnTo>
                  <a:pt x="0" y="0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398716" y="5075184"/>
            <a:ext cx="522605" cy="162560"/>
          </a:xfrm>
          <a:custGeom>
            <a:avLst/>
            <a:gdLst/>
            <a:ahLst/>
            <a:cxnLst/>
            <a:rect l="l" t="t" r="r" b="b"/>
            <a:pathLst>
              <a:path w="522604" h="162560">
                <a:moveTo>
                  <a:pt x="521995" y="162001"/>
                </a:moveTo>
                <a:lnTo>
                  <a:pt x="477033" y="157554"/>
                </a:lnTo>
                <a:lnTo>
                  <a:pt x="433098" y="147754"/>
                </a:lnTo>
                <a:lnTo>
                  <a:pt x="389963" y="133714"/>
                </a:lnTo>
                <a:lnTo>
                  <a:pt x="347397" y="116546"/>
                </a:lnTo>
                <a:lnTo>
                  <a:pt x="305174" y="97361"/>
                </a:lnTo>
                <a:lnTo>
                  <a:pt x="263064" y="77271"/>
                </a:lnTo>
                <a:lnTo>
                  <a:pt x="220840" y="57388"/>
                </a:lnTo>
                <a:lnTo>
                  <a:pt x="178272" y="38825"/>
                </a:lnTo>
                <a:lnTo>
                  <a:pt x="135132" y="22692"/>
                </a:lnTo>
                <a:lnTo>
                  <a:pt x="91193" y="10103"/>
                </a:lnTo>
                <a:lnTo>
                  <a:pt x="46225" y="2168"/>
                </a:lnTo>
                <a:lnTo>
                  <a:pt x="0" y="0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548951" y="3344437"/>
            <a:ext cx="494030" cy="92075"/>
          </a:xfrm>
          <a:custGeom>
            <a:avLst/>
            <a:gdLst/>
            <a:ahLst/>
            <a:cxnLst/>
            <a:rect l="l" t="t" r="r" b="b"/>
            <a:pathLst>
              <a:path w="494029" h="92075">
                <a:moveTo>
                  <a:pt x="493991" y="1612"/>
                </a:moveTo>
                <a:lnTo>
                  <a:pt x="450877" y="96"/>
                </a:lnTo>
                <a:lnTo>
                  <a:pt x="402050" y="0"/>
                </a:lnTo>
                <a:lnTo>
                  <a:pt x="349129" y="1666"/>
                </a:lnTo>
                <a:lnTo>
                  <a:pt x="293733" y="5441"/>
                </a:lnTo>
                <a:lnTo>
                  <a:pt x="237480" y="11667"/>
                </a:lnTo>
                <a:lnTo>
                  <a:pt x="181988" y="20689"/>
                </a:lnTo>
                <a:lnTo>
                  <a:pt x="128876" y="32851"/>
                </a:lnTo>
                <a:lnTo>
                  <a:pt x="79761" y="48497"/>
                </a:lnTo>
                <a:lnTo>
                  <a:pt x="36263" y="67970"/>
                </a:lnTo>
                <a:lnTo>
                  <a:pt x="0" y="91617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531654" y="5688576"/>
            <a:ext cx="494030" cy="92075"/>
          </a:xfrm>
          <a:custGeom>
            <a:avLst/>
            <a:gdLst/>
            <a:ahLst/>
            <a:cxnLst/>
            <a:rect l="l" t="t" r="r" b="b"/>
            <a:pathLst>
              <a:path w="494029" h="92075">
                <a:moveTo>
                  <a:pt x="493991" y="1612"/>
                </a:moveTo>
                <a:lnTo>
                  <a:pt x="450877" y="96"/>
                </a:lnTo>
                <a:lnTo>
                  <a:pt x="402050" y="0"/>
                </a:lnTo>
                <a:lnTo>
                  <a:pt x="349129" y="1666"/>
                </a:lnTo>
                <a:lnTo>
                  <a:pt x="293733" y="5441"/>
                </a:lnTo>
                <a:lnTo>
                  <a:pt x="237480" y="11667"/>
                </a:lnTo>
                <a:lnTo>
                  <a:pt x="181988" y="20689"/>
                </a:lnTo>
                <a:lnTo>
                  <a:pt x="128876" y="32851"/>
                </a:lnTo>
                <a:lnTo>
                  <a:pt x="79761" y="48497"/>
                </a:lnTo>
                <a:lnTo>
                  <a:pt x="36263" y="67970"/>
                </a:lnTo>
                <a:lnTo>
                  <a:pt x="0" y="91617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044714" y="1827677"/>
            <a:ext cx="5335455" cy="5346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488949" y="2508938"/>
            <a:ext cx="512445" cy="68580"/>
          </a:xfrm>
          <a:custGeom>
            <a:avLst/>
            <a:gdLst/>
            <a:ahLst/>
            <a:cxnLst/>
            <a:rect l="l" t="t" r="r" b="b"/>
            <a:pathLst>
              <a:path w="512444" h="68580">
                <a:moveTo>
                  <a:pt x="0" y="68410"/>
                </a:moveTo>
                <a:lnTo>
                  <a:pt x="45550" y="54503"/>
                </a:lnTo>
                <a:lnTo>
                  <a:pt x="91525" y="42639"/>
                </a:lnTo>
                <a:lnTo>
                  <a:pt x="137923" y="32818"/>
                </a:lnTo>
                <a:lnTo>
                  <a:pt x="184746" y="25043"/>
                </a:lnTo>
                <a:lnTo>
                  <a:pt x="231994" y="19313"/>
                </a:lnTo>
                <a:lnTo>
                  <a:pt x="279666" y="15629"/>
                </a:lnTo>
                <a:lnTo>
                  <a:pt x="283272" y="14728"/>
                </a:lnTo>
                <a:lnTo>
                  <a:pt x="319918" y="9982"/>
                </a:lnTo>
                <a:lnTo>
                  <a:pt x="375367" y="4151"/>
                </a:lnTo>
                <a:lnTo>
                  <a:pt x="435384" y="0"/>
                </a:lnTo>
                <a:lnTo>
                  <a:pt x="485733" y="288"/>
                </a:lnTo>
                <a:lnTo>
                  <a:pt x="512178" y="7780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488950" y="3377464"/>
            <a:ext cx="458470" cy="0"/>
          </a:xfrm>
          <a:custGeom>
            <a:avLst/>
            <a:gdLst/>
            <a:ahLst/>
            <a:cxnLst/>
            <a:rect l="l" t="t" r="r" b="b"/>
            <a:pathLst>
              <a:path w="458469">
                <a:moveTo>
                  <a:pt x="0" y="0"/>
                </a:moveTo>
                <a:lnTo>
                  <a:pt x="457987" y="0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370942" y="4163736"/>
            <a:ext cx="595630" cy="127635"/>
          </a:xfrm>
          <a:custGeom>
            <a:avLst/>
            <a:gdLst/>
            <a:ahLst/>
            <a:cxnLst/>
            <a:rect l="l" t="t" r="r" b="b"/>
            <a:pathLst>
              <a:path w="595630" h="127635">
                <a:moveTo>
                  <a:pt x="0" y="10313"/>
                </a:moveTo>
                <a:lnTo>
                  <a:pt x="23989" y="10304"/>
                </a:lnTo>
                <a:lnTo>
                  <a:pt x="58308" y="7327"/>
                </a:lnTo>
                <a:lnTo>
                  <a:pt x="89003" y="3785"/>
                </a:lnTo>
                <a:lnTo>
                  <a:pt x="102120" y="2083"/>
                </a:lnTo>
                <a:lnTo>
                  <a:pt x="153068" y="25"/>
                </a:lnTo>
                <a:lnTo>
                  <a:pt x="204358" y="0"/>
                </a:lnTo>
                <a:lnTo>
                  <a:pt x="255726" y="2297"/>
                </a:lnTo>
                <a:lnTo>
                  <a:pt x="306909" y="7207"/>
                </a:lnTo>
                <a:lnTo>
                  <a:pt x="357644" y="15022"/>
                </a:lnTo>
                <a:lnTo>
                  <a:pt x="407668" y="26031"/>
                </a:lnTo>
                <a:lnTo>
                  <a:pt x="456717" y="40526"/>
                </a:lnTo>
                <a:lnTo>
                  <a:pt x="495405" y="55116"/>
                </a:lnTo>
                <a:lnTo>
                  <a:pt x="553727" y="90297"/>
                </a:lnTo>
                <a:lnTo>
                  <a:pt x="582422" y="116002"/>
                </a:lnTo>
                <a:lnTo>
                  <a:pt x="587300" y="122493"/>
                </a:lnTo>
                <a:lnTo>
                  <a:pt x="589313" y="124434"/>
                </a:lnTo>
                <a:lnTo>
                  <a:pt x="595007" y="127318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353949" y="6856048"/>
            <a:ext cx="648335" cy="486409"/>
          </a:xfrm>
          <a:custGeom>
            <a:avLst/>
            <a:gdLst/>
            <a:ahLst/>
            <a:cxnLst/>
            <a:rect l="l" t="t" r="r" b="b"/>
            <a:pathLst>
              <a:path w="648334" h="486409">
                <a:moveTo>
                  <a:pt x="0" y="0"/>
                </a:moveTo>
                <a:lnTo>
                  <a:pt x="48187" y="20295"/>
                </a:lnTo>
                <a:lnTo>
                  <a:pt x="95415" y="42560"/>
                </a:lnTo>
                <a:lnTo>
                  <a:pt x="141723" y="66641"/>
                </a:lnTo>
                <a:lnTo>
                  <a:pt x="187152" y="92382"/>
                </a:lnTo>
                <a:lnTo>
                  <a:pt x="231740" y="119630"/>
                </a:lnTo>
                <a:lnTo>
                  <a:pt x="275527" y="148231"/>
                </a:lnTo>
                <a:lnTo>
                  <a:pt x="318552" y="178030"/>
                </a:lnTo>
                <a:lnTo>
                  <a:pt x="360856" y="208873"/>
                </a:lnTo>
                <a:lnTo>
                  <a:pt x="402478" y="240606"/>
                </a:lnTo>
                <a:lnTo>
                  <a:pt x="443458" y="273075"/>
                </a:lnTo>
                <a:lnTo>
                  <a:pt x="460890" y="286151"/>
                </a:lnTo>
                <a:lnTo>
                  <a:pt x="500019" y="316611"/>
                </a:lnTo>
                <a:lnTo>
                  <a:pt x="549570" y="358141"/>
                </a:lnTo>
                <a:lnTo>
                  <a:pt x="598267" y="404426"/>
                </a:lnTo>
                <a:lnTo>
                  <a:pt x="634837" y="449151"/>
                </a:lnTo>
                <a:lnTo>
                  <a:pt x="648004" y="486003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370942" y="5229259"/>
            <a:ext cx="594995" cy="162560"/>
          </a:xfrm>
          <a:custGeom>
            <a:avLst/>
            <a:gdLst/>
            <a:ahLst/>
            <a:cxnLst/>
            <a:rect l="l" t="t" r="r" b="b"/>
            <a:pathLst>
              <a:path w="594994" h="162560">
                <a:moveTo>
                  <a:pt x="0" y="0"/>
                </a:moveTo>
                <a:lnTo>
                  <a:pt x="55163" y="8566"/>
                </a:lnTo>
                <a:lnTo>
                  <a:pt x="108965" y="18139"/>
                </a:lnTo>
                <a:lnTo>
                  <a:pt x="161475" y="28618"/>
                </a:lnTo>
                <a:lnTo>
                  <a:pt x="212766" y="39901"/>
                </a:lnTo>
                <a:lnTo>
                  <a:pt x="262907" y="51889"/>
                </a:lnTo>
                <a:lnTo>
                  <a:pt x="311971" y="64481"/>
                </a:lnTo>
                <a:lnTo>
                  <a:pt x="360027" y="77575"/>
                </a:lnTo>
                <a:lnTo>
                  <a:pt x="407149" y="91071"/>
                </a:lnTo>
                <a:lnTo>
                  <a:pt x="439269" y="99921"/>
                </a:lnTo>
                <a:lnTo>
                  <a:pt x="504566" y="119446"/>
                </a:lnTo>
                <a:lnTo>
                  <a:pt x="568103" y="142538"/>
                </a:lnTo>
                <a:lnTo>
                  <a:pt x="594944" y="162090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284022" y="7234048"/>
            <a:ext cx="28575" cy="405130"/>
          </a:xfrm>
          <a:custGeom>
            <a:avLst/>
            <a:gdLst/>
            <a:ahLst/>
            <a:cxnLst/>
            <a:rect l="l" t="t" r="r" b="b"/>
            <a:pathLst>
              <a:path w="28575" h="405129">
                <a:moveTo>
                  <a:pt x="28160" y="0"/>
                </a:moveTo>
                <a:lnTo>
                  <a:pt x="16456" y="49806"/>
                </a:lnTo>
                <a:lnTo>
                  <a:pt x="8445" y="99972"/>
                </a:lnTo>
                <a:lnTo>
                  <a:pt x="3469" y="150433"/>
                </a:lnTo>
                <a:lnTo>
                  <a:pt x="872" y="201129"/>
                </a:lnTo>
                <a:lnTo>
                  <a:pt x="0" y="251997"/>
                </a:lnTo>
                <a:lnTo>
                  <a:pt x="194" y="302973"/>
                </a:lnTo>
                <a:lnTo>
                  <a:pt x="799" y="353996"/>
                </a:lnTo>
                <a:lnTo>
                  <a:pt x="1160" y="405003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887601" y="7279051"/>
            <a:ext cx="45720" cy="387350"/>
          </a:xfrm>
          <a:custGeom>
            <a:avLst/>
            <a:gdLst/>
            <a:ahLst/>
            <a:cxnLst/>
            <a:rect l="l" t="t" r="r" b="b"/>
            <a:pathLst>
              <a:path w="45720" h="387350">
                <a:moveTo>
                  <a:pt x="45348" y="0"/>
                </a:moveTo>
                <a:lnTo>
                  <a:pt x="31890" y="47091"/>
                </a:lnTo>
                <a:lnTo>
                  <a:pt x="21201" y="94759"/>
                </a:lnTo>
                <a:lnTo>
                  <a:pt x="13015" y="142899"/>
                </a:lnTo>
                <a:lnTo>
                  <a:pt x="7067" y="191406"/>
                </a:lnTo>
                <a:lnTo>
                  <a:pt x="3092" y="240174"/>
                </a:lnTo>
                <a:lnTo>
                  <a:pt x="824" y="289098"/>
                </a:lnTo>
                <a:lnTo>
                  <a:pt x="0" y="338073"/>
                </a:lnTo>
                <a:lnTo>
                  <a:pt x="352" y="386994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285945" y="7135048"/>
            <a:ext cx="171450" cy="504190"/>
          </a:xfrm>
          <a:custGeom>
            <a:avLst/>
            <a:gdLst/>
            <a:ahLst/>
            <a:cxnLst/>
            <a:rect l="l" t="t" r="r" b="b"/>
            <a:pathLst>
              <a:path w="171450" h="504190">
                <a:moveTo>
                  <a:pt x="171005" y="0"/>
                </a:moveTo>
                <a:lnTo>
                  <a:pt x="133407" y="29280"/>
                </a:lnTo>
                <a:lnTo>
                  <a:pt x="106548" y="64143"/>
                </a:lnTo>
                <a:lnTo>
                  <a:pt x="88673" y="103396"/>
                </a:lnTo>
                <a:lnTo>
                  <a:pt x="78023" y="145850"/>
                </a:lnTo>
                <a:lnTo>
                  <a:pt x="72841" y="190313"/>
                </a:lnTo>
                <a:lnTo>
                  <a:pt x="71371" y="235595"/>
                </a:lnTo>
                <a:lnTo>
                  <a:pt x="71856" y="280504"/>
                </a:lnTo>
                <a:lnTo>
                  <a:pt x="72617" y="328387"/>
                </a:lnTo>
                <a:lnTo>
                  <a:pt x="70196" y="379370"/>
                </a:lnTo>
                <a:lnTo>
                  <a:pt x="60208" y="428762"/>
                </a:lnTo>
                <a:lnTo>
                  <a:pt x="38271" y="471869"/>
                </a:lnTo>
                <a:lnTo>
                  <a:pt x="0" y="503999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232945" y="7018049"/>
            <a:ext cx="513080" cy="513080"/>
          </a:xfrm>
          <a:custGeom>
            <a:avLst/>
            <a:gdLst/>
            <a:ahLst/>
            <a:cxnLst/>
            <a:rect l="l" t="t" r="r" b="b"/>
            <a:pathLst>
              <a:path w="513079" h="513079">
                <a:moveTo>
                  <a:pt x="513003" y="0"/>
                </a:moveTo>
                <a:lnTo>
                  <a:pt x="478950" y="10975"/>
                </a:lnTo>
                <a:lnTo>
                  <a:pt x="432363" y="41248"/>
                </a:lnTo>
                <a:lnTo>
                  <a:pt x="391308" y="72632"/>
                </a:lnTo>
                <a:lnTo>
                  <a:pt x="373849" y="86944"/>
                </a:lnTo>
                <a:lnTo>
                  <a:pt x="335300" y="117768"/>
                </a:lnTo>
                <a:lnTo>
                  <a:pt x="298042" y="149676"/>
                </a:lnTo>
                <a:lnTo>
                  <a:pt x="262733" y="183190"/>
                </a:lnTo>
                <a:lnTo>
                  <a:pt x="230030" y="218835"/>
                </a:lnTo>
                <a:lnTo>
                  <a:pt x="200589" y="257136"/>
                </a:lnTo>
                <a:lnTo>
                  <a:pt x="175069" y="298617"/>
                </a:lnTo>
                <a:lnTo>
                  <a:pt x="154127" y="343801"/>
                </a:lnTo>
                <a:lnTo>
                  <a:pt x="133815" y="412575"/>
                </a:lnTo>
                <a:lnTo>
                  <a:pt x="121132" y="444221"/>
                </a:lnTo>
                <a:lnTo>
                  <a:pt x="99796" y="472528"/>
                </a:lnTo>
                <a:lnTo>
                  <a:pt x="77547" y="488902"/>
                </a:lnTo>
                <a:lnTo>
                  <a:pt x="52893" y="499695"/>
                </a:lnTo>
                <a:lnTo>
                  <a:pt x="26742" y="507024"/>
                </a:lnTo>
                <a:lnTo>
                  <a:pt x="0" y="513003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390996" y="6102532"/>
            <a:ext cx="662940" cy="304165"/>
          </a:xfrm>
          <a:custGeom>
            <a:avLst/>
            <a:gdLst/>
            <a:ahLst/>
            <a:cxnLst/>
            <a:rect l="l" t="t" r="r" b="b"/>
            <a:pathLst>
              <a:path w="662940" h="304164">
                <a:moveTo>
                  <a:pt x="662774" y="1957"/>
                </a:moveTo>
                <a:lnTo>
                  <a:pt x="627050" y="0"/>
                </a:lnTo>
                <a:lnTo>
                  <a:pt x="572708" y="11566"/>
                </a:lnTo>
                <a:lnTo>
                  <a:pt x="523130" y="26155"/>
                </a:lnTo>
                <a:lnTo>
                  <a:pt x="501700" y="33263"/>
                </a:lnTo>
                <a:lnTo>
                  <a:pt x="454664" y="48225"/>
                </a:lnTo>
                <a:lnTo>
                  <a:pt x="408446" y="64660"/>
                </a:lnTo>
                <a:lnTo>
                  <a:pt x="363473" y="83293"/>
                </a:lnTo>
                <a:lnTo>
                  <a:pt x="320168" y="104850"/>
                </a:lnTo>
                <a:lnTo>
                  <a:pt x="278957" y="130055"/>
                </a:lnTo>
                <a:lnTo>
                  <a:pt x="240267" y="159634"/>
                </a:lnTo>
                <a:lnTo>
                  <a:pt x="204520" y="194311"/>
                </a:lnTo>
                <a:lnTo>
                  <a:pt x="160915" y="251237"/>
                </a:lnTo>
                <a:lnTo>
                  <a:pt x="137733" y="276234"/>
                </a:lnTo>
                <a:lnTo>
                  <a:pt x="107670" y="295010"/>
                </a:lnTo>
                <a:lnTo>
                  <a:pt x="81031" y="302330"/>
                </a:lnTo>
                <a:lnTo>
                  <a:pt x="54149" y="303574"/>
                </a:lnTo>
                <a:lnTo>
                  <a:pt x="27110" y="301044"/>
                </a:lnTo>
                <a:lnTo>
                  <a:pt x="0" y="297042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28600"/>
            <a:ext cx="13411200" cy="1107996"/>
          </a:xfrm>
        </p:spPr>
        <p:txBody>
          <a:bodyPr/>
          <a:lstStyle/>
          <a:p>
            <a:r>
              <a:rPr lang="en-GB" dirty="0"/>
              <a:t>Character: </a:t>
            </a:r>
            <a:r>
              <a:rPr lang="en-GB" dirty="0" err="1"/>
              <a:t>Hikey</a:t>
            </a:r>
            <a:r>
              <a:rPr lang="en-GB" dirty="0"/>
              <a:t> Sprite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014"/>
          <a:stretch/>
        </p:blipFill>
        <p:spPr>
          <a:xfrm>
            <a:off x="12214913" y="3304965"/>
            <a:ext cx="2572952" cy="3301515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45" y="3304965"/>
            <a:ext cx="2951451" cy="435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 descr="More about the book - Hikey Spri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869" y="3304965"/>
            <a:ext cx="5106131" cy="391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35749438-5187-469B-8C7D-304DA0E1F502}"/>
              </a:ext>
            </a:extLst>
          </p:cNvPr>
          <p:cNvSpPr/>
          <p:nvPr/>
        </p:nvSpPr>
        <p:spPr>
          <a:xfrm flipV="1">
            <a:off x="415062" y="1676400"/>
            <a:ext cx="10760938" cy="67649"/>
          </a:xfrm>
          <a:custGeom>
            <a:avLst/>
            <a:gdLst/>
            <a:ahLst/>
            <a:cxnLst/>
            <a:rect l="l" t="t" r="r" b="b"/>
            <a:pathLst>
              <a:path w="7963534">
                <a:moveTo>
                  <a:pt x="0" y="0"/>
                </a:moveTo>
                <a:lnTo>
                  <a:pt x="7963382" y="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1F68428-78A0-4840-94CD-C68674148930}"/>
              </a:ext>
            </a:extLst>
          </p:cNvPr>
          <p:cNvSpPr/>
          <p:nvPr/>
        </p:nvSpPr>
        <p:spPr>
          <a:xfrm>
            <a:off x="15433470" y="6743596"/>
            <a:ext cx="571500" cy="1934845"/>
          </a:xfrm>
          <a:custGeom>
            <a:avLst/>
            <a:gdLst/>
            <a:ahLst/>
            <a:cxnLst/>
            <a:rect l="l" t="t" r="r" b="b"/>
            <a:pathLst>
              <a:path w="571500" h="1934845">
                <a:moveTo>
                  <a:pt x="252126" y="11265"/>
                </a:moveTo>
                <a:lnTo>
                  <a:pt x="171073" y="11265"/>
                </a:lnTo>
                <a:lnTo>
                  <a:pt x="218276" y="15280"/>
                </a:lnTo>
                <a:lnTo>
                  <a:pt x="264729" y="25128"/>
                </a:lnTo>
                <a:lnTo>
                  <a:pt x="308235" y="39768"/>
                </a:lnTo>
                <a:lnTo>
                  <a:pt x="352446" y="61448"/>
                </a:lnTo>
                <a:lnTo>
                  <a:pt x="391327" y="88141"/>
                </a:lnTo>
                <a:lnTo>
                  <a:pt x="425205" y="119314"/>
                </a:lnTo>
                <a:lnTo>
                  <a:pt x="454405" y="154434"/>
                </a:lnTo>
                <a:lnTo>
                  <a:pt x="479255" y="192968"/>
                </a:lnTo>
                <a:lnTo>
                  <a:pt x="500080" y="234382"/>
                </a:lnTo>
                <a:lnTo>
                  <a:pt x="517250" y="278287"/>
                </a:lnTo>
                <a:lnTo>
                  <a:pt x="530962" y="323720"/>
                </a:lnTo>
                <a:lnTo>
                  <a:pt x="541673" y="370578"/>
                </a:lnTo>
                <a:lnTo>
                  <a:pt x="549665" y="418184"/>
                </a:lnTo>
                <a:lnTo>
                  <a:pt x="555265" y="466005"/>
                </a:lnTo>
                <a:lnTo>
                  <a:pt x="558800" y="513507"/>
                </a:lnTo>
                <a:lnTo>
                  <a:pt x="560595" y="560159"/>
                </a:lnTo>
                <a:lnTo>
                  <a:pt x="560977" y="605426"/>
                </a:lnTo>
                <a:lnTo>
                  <a:pt x="560166" y="657002"/>
                </a:lnTo>
                <a:lnTo>
                  <a:pt x="558280" y="708668"/>
                </a:lnTo>
                <a:lnTo>
                  <a:pt x="555391" y="760397"/>
                </a:lnTo>
                <a:lnTo>
                  <a:pt x="551570" y="812164"/>
                </a:lnTo>
                <a:lnTo>
                  <a:pt x="546889" y="863942"/>
                </a:lnTo>
                <a:lnTo>
                  <a:pt x="541420" y="915705"/>
                </a:lnTo>
                <a:lnTo>
                  <a:pt x="535234" y="967427"/>
                </a:lnTo>
                <a:lnTo>
                  <a:pt x="528403" y="1019081"/>
                </a:lnTo>
                <a:lnTo>
                  <a:pt x="520998" y="1070641"/>
                </a:lnTo>
                <a:lnTo>
                  <a:pt x="513091" y="1122081"/>
                </a:lnTo>
                <a:lnTo>
                  <a:pt x="504752" y="1173374"/>
                </a:lnTo>
                <a:lnTo>
                  <a:pt x="496055" y="1224495"/>
                </a:lnTo>
                <a:lnTo>
                  <a:pt x="487070" y="1275417"/>
                </a:lnTo>
                <a:lnTo>
                  <a:pt x="477869" y="1326113"/>
                </a:lnTo>
                <a:lnTo>
                  <a:pt x="468512" y="1376670"/>
                </a:lnTo>
                <a:lnTo>
                  <a:pt x="459251" y="1427360"/>
                </a:lnTo>
                <a:lnTo>
                  <a:pt x="450502" y="1478183"/>
                </a:lnTo>
                <a:lnTo>
                  <a:pt x="442680" y="1529137"/>
                </a:lnTo>
                <a:lnTo>
                  <a:pt x="436203" y="1580221"/>
                </a:lnTo>
                <a:lnTo>
                  <a:pt x="431488" y="1631434"/>
                </a:lnTo>
                <a:lnTo>
                  <a:pt x="428761" y="1675225"/>
                </a:lnTo>
                <a:lnTo>
                  <a:pt x="427794" y="1718610"/>
                </a:lnTo>
                <a:lnTo>
                  <a:pt x="429868" y="1761847"/>
                </a:lnTo>
                <a:lnTo>
                  <a:pt x="436263" y="1805195"/>
                </a:lnTo>
                <a:lnTo>
                  <a:pt x="455508" y="1884258"/>
                </a:lnTo>
                <a:lnTo>
                  <a:pt x="473030" y="1932773"/>
                </a:lnTo>
                <a:lnTo>
                  <a:pt x="474132" y="1934719"/>
                </a:lnTo>
                <a:lnTo>
                  <a:pt x="495967" y="1934719"/>
                </a:lnTo>
                <a:lnTo>
                  <a:pt x="477375" y="1886382"/>
                </a:lnTo>
                <a:lnTo>
                  <a:pt x="463740" y="1835532"/>
                </a:lnTo>
                <a:lnTo>
                  <a:pt x="456406" y="1801639"/>
                </a:lnTo>
                <a:lnTo>
                  <a:pt x="448811" y="1755184"/>
                </a:lnTo>
                <a:lnTo>
                  <a:pt x="444962" y="1708409"/>
                </a:lnTo>
                <a:lnTo>
                  <a:pt x="444328" y="1661440"/>
                </a:lnTo>
                <a:lnTo>
                  <a:pt x="446380" y="1614399"/>
                </a:lnTo>
                <a:lnTo>
                  <a:pt x="450586" y="1567414"/>
                </a:lnTo>
                <a:lnTo>
                  <a:pt x="456416" y="1520608"/>
                </a:lnTo>
                <a:lnTo>
                  <a:pt x="463340" y="1474106"/>
                </a:lnTo>
                <a:lnTo>
                  <a:pt x="471138" y="1425294"/>
                </a:lnTo>
                <a:lnTo>
                  <a:pt x="479102" y="1376523"/>
                </a:lnTo>
                <a:lnTo>
                  <a:pt x="487163" y="1327781"/>
                </a:lnTo>
                <a:lnTo>
                  <a:pt x="495254" y="1279053"/>
                </a:lnTo>
                <a:lnTo>
                  <a:pt x="503306" y="1230326"/>
                </a:lnTo>
                <a:lnTo>
                  <a:pt x="511252" y="1181586"/>
                </a:lnTo>
                <a:lnTo>
                  <a:pt x="519024" y="1132819"/>
                </a:lnTo>
                <a:lnTo>
                  <a:pt x="526553" y="1084011"/>
                </a:lnTo>
                <a:lnTo>
                  <a:pt x="533772" y="1035150"/>
                </a:lnTo>
                <a:lnTo>
                  <a:pt x="540612" y="986220"/>
                </a:lnTo>
                <a:lnTo>
                  <a:pt x="547007" y="937209"/>
                </a:lnTo>
                <a:lnTo>
                  <a:pt x="552887" y="888103"/>
                </a:lnTo>
                <a:lnTo>
                  <a:pt x="558289" y="837895"/>
                </a:lnTo>
                <a:lnTo>
                  <a:pt x="562966" y="787603"/>
                </a:lnTo>
                <a:lnTo>
                  <a:pt x="566768" y="737240"/>
                </a:lnTo>
                <a:lnTo>
                  <a:pt x="569549" y="686821"/>
                </a:lnTo>
                <a:lnTo>
                  <a:pt x="571159" y="636358"/>
                </a:lnTo>
                <a:lnTo>
                  <a:pt x="571450" y="585867"/>
                </a:lnTo>
                <a:lnTo>
                  <a:pt x="570274" y="535360"/>
                </a:lnTo>
                <a:lnTo>
                  <a:pt x="567278" y="482346"/>
                </a:lnTo>
                <a:lnTo>
                  <a:pt x="562010" y="429060"/>
                </a:lnTo>
                <a:lnTo>
                  <a:pt x="553915" y="376002"/>
                </a:lnTo>
                <a:lnTo>
                  <a:pt x="542435" y="323674"/>
                </a:lnTo>
                <a:lnTo>
                  <a:pt x="527017" y="272575"/>
                </a:lnTo>
                <a:lnTo>
                  <a:pt x="507104" y="223207"/>
                </a:lnTo>
                <a:lnTo>
                  <a:pt x="485083" y="181339"/>
                </a:lnTo>
                <a:lnTo>
                  <a:pt x="458853" y="142371"/>
                </a:lnTo>
                <a:lnTo>
                  <a:pt x="428424" y="107001"/>
                </a:lnTo>
                <a:lnTo>
                  <a:pt x="393807" y="75926"/>
                </a:lnTo>
                <a:lnTo>
                  <a:pt x="355010" y="49845"/>
                </a:lnTo>
                <a:lnTo>
                  <a:pt x="312045" y="29456"/>
                </a:lnTo>
                <a:lnTo>
                  <a:pt x="272554" y="16157"/>
                </a:lnTo>
                <a:lnTo>
                  <a:pt x="252126" y="11265"/>
                </a:lnTo>
                <a:close/>
              </a:path>
              <a:path w="571500" h="1934845">
                <a:moveTo>
                  <a:pt x="183237" y="0"/>
                </a:moveTo>
                <a:lnTo>
                  <a:pt x="138177" y="1062"/>
                </a:lnTo>
                <a:lnTo>
                  <a:pt x="96027" y="10833"/>
                </a:lnTo>
                <a:lnTo>
                  <a:pt x="59170" y="31273"/>
                </a:lnTo>
                <a:lnTo>
                  <a:pt x="29990" y="64343"/>
                </a:lnTo>
                <a:lnTo>
                  <a:pt x="9701" y="109430"/>
                </a:lnTo>
                <a:lnTo>
                  <a:pt x="0" y="158897"/>
                </a:lnTo>
                <a:lnTo>
                  <a:pt x="309" y="210164"/>
                </a:lnTo>
                <a:lnTo>
                  <a:pt x="10053" y="260653"/>
                </a:lnTo>
                <a:lnTo>
                  <a:pt x="28657" y="307783"/>
                </a:lnTo>
                <a:lnTo>
                  <a:pt x="55543" y="348975"/>
                </a:lnTo>
                <a:lnTo>
                  <a:pt x="87788" y="379292"/>
                </a:lnTo>
                <a:lnTo>
                  <a:pt x="124873" y="399499"/>
                </a:lnTo>
                <a:lnTo>
                  <a:pt x="164723" y="409388"/>
                </a:lnTo>
                <a:lnTo>
                  <a:pt x="205268" y="408749"/>
                </a:lnTo>
                <a:lnTo>
                  <a:pt x="230782" y="401339"/>
                </a:lnTo>
                <a:lnTo>
                  <a:pt x="163667" y="401339"/>
                </a:lnTo>
                <a:lnTo>
                  <a:pt x="124303" y="390585"/>
                </a:lnTo>
                <a:lnTo>
                  <a:pt x="89913" y="369172"/>
                </a:lnTo>
                <a:lnTo>
                  <a:pt x="60916" y="339242"/>
                </a:lnTo>
                <a:lnTo>
                  <a:pt x="37730" y="302937"/>
                </a:lnTo>
                <a:lnTo>
                  <a:pt x="20775" y="262400"/>
                </a:lnTo>
                <a:lnTo>
                  <a:pt x="10468" y="219771"/>
                </a:lnTo>
                <a:lnTo>
                  <a:pt x="7228" y="177194"/>
                </a:lnTo>
                <a:lnTo>
                  <a:pt x="11474" y="136809"/>
                </a:lnTo>
                <a:lnTo>
                  <a:pt x="25636" y="94305"/>
                </a:lnTo>
                <a:lnTo>
                  <a:pt x="49498" y="57085"/>
                </a:lnTo>
                <a:lnTo>
                  <a:pt x="82808" y="29056"/>
                </a:lnTo>
                <a:lnTo>
                  <a:pt x="125317" y="14127"/>
                </a:lnTo>
                <a:lnTo>
                  <a:pt x="171073" y="11265"/>
                </a:lnTo>
                <a:lnTo>
                  <a:pt x="252126" y="11265"/>
                </a:lnTo>
                <a:lnTo>
                  <a:pt x="228824" y="5685"/>
                </a:lnTo>
                <a:lnTo>
                  <a:pt x="183237" y="0"/>
                </a:lnTo>
                <a:close/>
              </a:path>
              <a:path w="571500" h="1934845">
                <a:moveTo>
                  <a:pt x="291063" y="181869"/>
                </a:moveTo>
                <a:lnTo>
                  <a:pt x="229558" y="181869"/>
                </a:lnTo>
                <a:lnTo>
                  <a:pt x="259454" y="184693"/>
                </a:lnTo>
                <a:lnTo>
                  <a:pt x="286738" y="199888"/>
                </a:lnTo>
                <a:lnTo>
                  <a:pt x="307677" y="223597"/>
                </a:lnTo>
                <a:lnTo>
                  <a:pt x="318534" y="251960"/>
                </a:lnTo>
                <a:lnTo>
                  <a:pt x="314654" y="301409"/>
                </a:lnTo>
                <a:lnTo>
                  <a:pt x="291131" y="345915"/>
                </a:lnTo>
                <a:lnTo>
                  <a:pt x="253573" y="380276"/>
                </a:lnTo>
                <a:lnTo>
                  <a:pt x="207587" y="399293"/>
                </a:lnTo>
                <a:lnTo>
                  <a:pt x="163667" y="401339"/>
                </a:lnTo>
                <a:lnTo>
                  <a:pt x="230782" y="401339"/>
                </a:lnTo>
                <a:lnTo>
                  <a:pt x="280150" y="375056"/>
                </a:lnTo>
                <a:lnTo>
                  <a:pt x="310343" y="341584"/>
                </a:lnTo>
                <a:lnTo>
                  <a:pt x="335216" y="282572"/>
                </a:lnTo>
                <a:lnTo>
                  <a:pt x="336085" y="250771"/>
                </a:lnTo>
                <a:lnTo>
                  <a:pt x="326065" y="220083"/>
                </a:lnTo>
                <a:lnTo>
                  <a:pt x="303862" y="190906"/>
                </a:lnTo>
                <a:lnTo>
                  <a:pt x="291063" y="181869"/>
                </a:lnTo>
                <a:close/>
              </a:path>
              <a:path w="571500" h="1934845">
                <a:moveTo>
                  <a:pt x="240419" y="161851"/>
                </a:moveTo>
                <a:lnTo>
                  <a:pt x="204857" y="170464"/>
                </a:lnTo>
                <a:lnTo>
                  <a:pt x="180719" y="192585"/>
                </a:lnTo>
                <a:lnTo>
                  <a:pt x="169592" y="222894"/>
                </a:lnTo>
                <a:lnTo>
                  <a:pt x="173881" y="253944"/>
                </a:lnTo>
                <a:lnTo>
                  <a:pt x="195992" y="278287"/>
                </a:lnTo>
                <a:lnTo>
                  <a:pt x="211586" y="285667"/>
                </a:lnTo>
                <a:lnTo>
                  <a:pt x="227321" y="289130"/>
                </a:lnTo>
                <a:lnTo>
                  <a:pt x="243064" y="287692"/>
                </a:lnTo>
                <a:lnTo>
                  <a:pt x="258679" y="280370"/>
                </a:lnTo>
                <a:lnTo>
                  <a:pt x="265687" y="271629"/>
                </a:lnTo>
                <a:lnTo>
                  <a:pt x="240158" y="271629"/>
                </a:lnTo>
                <a:lnTo>
                  <a:pt x="220939" y="270055"/>
                </a:lnTo>
                <a:lnTo>
                  <a:pt x="188568" y="237703"/>
                </a:lnTo>
                <a:lnTo>
                  <a:pt x="188372" y="226738"/>
                </a:lnTo>
                <a:lnTo>
                  <a:pt x="193096" y="211478"/>
                </a:lnTo>
                <a:lnTo>
                  <a:pt x="201974" y="197821"/>
                </a:lnTo>
                <a:lnTo>
                  <a:pt x="214347" y="187406"/>
                </a:lnTo>
                <a:lnTo>
                  <a:pt x="229558" y="181869"/>
                </a:lnTo>
                <a:lnTo>
                  <a:pt x="291063" y="181869"/>
                </a:lnTo>
                <a:lnTo>
                  <a:pt x="274367" y="170080"/>
                </a:lnTo>
                <a:lnTo>
                  <a:pt x="240419" y="161851"/>
                </a:lnTo>
                <a:close/>
              </a:path>
              <a:path w="571500" h="1934845">
                <a:moveTo>
                  <a:pt x="251877" y="233831"/>
                </a:moveTo>
                <a:lnTo>
                  <a:pt x="247262" y="235578"/>
                </a:lnTo>
                <a:lnTo>
                  <a:pt x="244676" y="240014"/>
                </a:lnTo>
                <a:lnTo>
                  <a:pt x="246005" y="245470"/>
                </a:lnTo>
                <a:lnTo>
                  <a:pt x="252321" y="264721"/>
                </a:lnTo>
                <a:lnTo>
                  <a:pt x="240158" y="271629"/>
                </a:lnTo>
                <a:lnTo>
                  <a:pt x="265687" y="271629"/>
                </a:lnTo>
                <a:lnTo>
                  <a:pt x="266675" y="270397"/>
                </a:lnTo>
                <a:lnTo>
                  <a:pt x="267391" y="258619"/>
                </a:lnTo>
                <a:lnTo>
                  <a:pt x="263240" y="246735"/>
                </a:lnTo>
                <a:lnTo>
                  <a:pt x="256635" y="236441"/>
                </a:lnTo>
                <a:lnTo>
                  <a:pt x="251877" y="233831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BD5DC849-33BC-4F5D-A6FC-928FDAA7A738}"/>
              </a:ext>
            </a:extLst>
          </p:cNvPr>
          <p:cNvSpPr/>
          <p:nvPr/>
        </p:nvSpPr>
        <p:spPr>
          <a:xfrm>
            <a:off x="254633" y="7117732"/>
            <a:ext cx="487045" cy="1644650"/>
          </a:xfrm>
          <a:custGeom>
            <a:avLst/>
            <a:gdLst/>
            <a:ahLst/>
            <a:cxnLst/>
            <a:rect l="l" t="t" r="r" b="b"/>
            <a:pathLst>
              <a:path w="487045" h="1644650">
                <a:moveTo>
                  <a:pt x="349199" y="0"/>
                </a:moveTo>
                <a:lnTo>
                  <a:pt x="303978" y="3054"/>
                </a:lnTo>
                <a:lnTo>
                  <a:pt x="259986" y="12402"/>
                </a:lnTo>
                <a:lnTo>
                  <a:pt x="220435" y="25398"/>
                </a:lnTo>
                <a:lnTo>
                  <a:pt x="177055" y="46790"/>
                </a:lnTo>
                <a:lnTo>
                  <a:pt x="138778" y="74973"/>
                </a:lnTo>
                <a:lnTo>
                  <a:pt x="105618" y="108921"/>
                </a:lnTo>
                <a:lnTo>
                  <a:pt x="77591" y="147610"/>
                </a:lnTo>
                <a:lnTo>
                  <a:pt x="54713" y="190015"/>
                </a:lnTo>
                <a:lnTo>
                  <a:pt x="34882" y="240542"/>
                </a:lnTo>
                <a:lnTo>
                  <a:pt x="20415" y="293060"/>
                </a:lnTo>
                <a:lnTo>
                  <a:pt x="10496" y="346836"/>
                </a:lnTo>
                <a:lnTo>
                  <a:pt x="4310" y="401137"/>
                </a:lnTo>
                <a:lnTo>
                  <a:pt x="1042" y="455229"/>
                </a:lnTo>
                <a:lnTo>
                  <a:pt x="0" y="505290"/>
                </a:lnTo>
                <a:lnTo>
                  <a:pt x="624" y="555331"/>
                </a:lnTo>
                <a:lnTo>
                  <a:pt x="2717" y="605334"/>
                </a:lnTo>
                <a:lnTo>
                  <a:pt x="6079" y="655280"/>
                </a:lnTo>
                <a:lnTo>
                  <a:pt x="10511" y="705150"/>
                </a:lnTo>
                <a:lnTo>
                  <a:pt x="15812" y="754924"/>
                </a:lnTo>
                <a:lnTo>
                  <a:pt x="21860" y="804981"/>
                </a:lnTo>
                <a:lnTo>
                  <a:pt x="28520" y="854925"/>
                </a:lnTo>
                <a:lnTo>
                  <a:pt x="35695" y="904776"/>
                </a:lnTo>
                <a:lnTo>
                  <a:pt x="43282" y="954554"/>
                </a:lnTo>
                <a:lnTo>
                  <a:pt x="51184" y="1004279"/>
                </a:lnTo>
                <a:lnTo>
                  <a:pt x="59299" y="1053971"/>
                </a:lnTo>
                <a:lnTo>
                  <a:pt x="75770" y="1153338"/>
                </a:lnTo>
                <a:lnTo>
                  <a:pt x="83927" y="1203052"/>
                </a:lnTo>
                <a:lnTo>
                  <a:pt x="91898" y="1252815"/>
                </a:lnTo>
                <a:lnTo>
                  <a:pt x="98680" y="1298933"/>
                </a:lnTo>
                <a:lnTo>
                  <a:pt x="104096" y="1345380"/>
                </a:lnTo>
                <a:lnTo>
                  <a:pt x="107430" y="1391988"/>
                </a:lnTo>
                <a:lnTo>
                  <a:pt x="107966" y="1438587"/>
                </a:lnTo>
                <a:lnTo>
                  <a:pt x="104987" y="1485008"/>
                </a:lnTo>
                <a:lnTo>
                  <a:pt x="97778" y="1531085"/>
                </a:lnTo>
                <a:lnTo>
                  <a:pt x="91548" y="1559881"/>
                </a:lnTo>
                <a:lnTo>
                  <a:pt x="79964" y="1603085"/>
                </a:lnTo>
                <a:lnTo>
                  <a:pt x="64165" y="1644163"/>
                </a:lnTo>
                <a:lnTo>
                  <a:pt x="81525" y="1644163"/>
                </a:lnTo>
                <a:lnTo>
                  <a:pt x="107094" y="1569596"/>
                </a:lnTo>
                <a:lnTo>
                  <a:pt x="120330" y="1497275"/>
                </a:lnTo>
                <a:lnTo>
                  <a:pt x="122092" y="1460542"/>
                </a:lnTo>
                <a:lnTo>
                  <a:pt x="121274" y="1423686"/>
                </a:lnTo>
                <a:lnTo>
                  <a:pt x="113961" y="1334280"/>
                </a:lnTo>
                <a:lnTo>
                  <a:pt x="106909" y="1282235"/>
                </a:lnTo>
                <a:lnTo>
                  <a:pt x="98415" y="1230350"/>
                </a:lnTo>
                <a:lnTo>
                  <a:pt x="89089" y="1178629"/>
                </a:lnTo>
                <a:lnTo>
                  <a:pt x="79541" y="1127072"/>
                </a:lnTo>
                <a:lnTo>
                  <a:pt x="70437" y="1076800"/>
                </a:lnTo>
                <a:lnTo>
                  <a:pt x="61596" y="1026272"/>
                </a:lnTo>
                <a:lnTo>
                  <a:pt x="53117" y="975525"/>
                </a:lnTo>
                <a:lnTo>
                  <a:pt x="45094" y="924593"/>
                </a:lnTo>
                <a:lnTo>
                  <a:pt x="37625" y="873513"/>
                </a:lnTo>
                <a:lnTo>
                  <a:pt x="30806" y="822320"/>
                </a:lnTo>
                <a:lnTo>
                  <a:pt x="24734" y="771049"/>
                </a:lnTo>
                <a:lnTo>
                  <a:pt x="19504" y="719735"/>
                </a:lnTo>
                <a:lnTo>
                  <a:pt x="15213" y="668415"/>
                </a:lnTo>
                <a:lnTo>
                  <a:pt x="11959" y="617123"/>
                </a:lnTo>
                <a:lnTo>
                  <a:pt x="9836" y="565895"/>
                </a:lnTo>
                <a:lnTo>
                  <a:pt x="8942" y="514767"/>
                </a:lnTo>
                <a:lnTo>
                  <a:pt x="9428" y="469767"/>
                </a:lnTo>
                <a:lnTo>
                  <a:pt x="11611" y="423269"/>
                </a:lnTo>
                <a:lnTo>
                  <a:pt x="15931" y="375993"/>
                </a:lnTo>
                <a:lnTo>
                  <a:pt x="22830" y="328658"/>
                </a:lnTo>
                <a:lnTo>
                  <a:pt x="32747" y="281983"/>
                </a:lnTo>
                <a:lnTo>
                  <a:pt x="46085" y="236815"/>
                </a:lnTo>
                <a:lnTo>
                  <a:pt x="63397" y="193491"/>
                </a:lnTo>
                <a:lnTo>
                  <a:pt x="85012" y="153112"/>
                </a:lnTo>
                <a:lnTo>
                  <a:pt x="111406" y="116271"/>
                </a:lnTo>
                <a:lnTo>
                  <a:pt x="143021" y="83686"/>
                </a:lnTo>
                <a:lnTo>
                  <a:pt x="180297" y="56076"/>
                </a:lnTo>
                <a:lnTo>
                  <a:pt x="223673" y="34161"/>
                </a:lnTo>
                <a:lnTo>
                  <a:pt x="260636" y="21719"/>
                </a:lnTo>
                <a:lnTo>
                  <a:pt x="300102" y="13350"/>
                </a:lnTo>
                <a:lnTo>
                  <a:pt x="340206" y="9942"/>
                </a:lnTo>
                <a:lnTo>
                  <a:pt x="401273" y="9942"/>
                </a:lnTo>
                <a:lnTo>
                  <a:pt x="392432" y="5882"/>
                </a:lnTo>
                <a:lnTo>
                  <a:pt x="349199" y="0"/>
                </a:lnTo>
                <a:close/>
              </a:path>
              <a:path w="487045" h="1644650">
                <a:moveTo>
                  <a:pt x="281290" y="137878"/>
                </a:moveTo>
                <a:lnTo>
                  <a:pt x="252447" y="144872"/>
                </a:lnTo>
                <a:lnTo>
                  <a:pt x="227387" y="162569"/>
                </a:lnTo>
                <a:lnTo>
                  <a:pt x="208522" y="187361"/>
                </a:lnTo>
                <a:lnTo>
                  <a:pt x="200010" y="213436"/>
                </a:lnTo>
                <a:lnTo>
                  <a:pt x="200649" y="236815"/>
                </a:lnTo>
                <a:lnTo>
                  <a:pt x="221883" y="290587"/>
                </a:lnTo>
                <a:lnTo>
                  <a:pt x="252314" y="322838"/>
                </a:lnTo>
                <a:lnTo>
                  <a:pt x="288733" y="342232"/>
                </a:lnTo>
                <a:lnTo>
                  <a:pt x="328344" y="349051"/>
                </a:lnTo>
                <a:lnTo>
                  <a:pt x="368350" y="343577"/>
                </a:lnTo>
                <a:lnTo>
                  <a:pt x="374380" y="340773"/>
                </a:lnTo>
                <a:lnTo>
                  <a:pt x="350907" y="340773"/>
                </a:lnTo>
                <a:lnTo>
                  <a:pt x="309195" y="339621"/>
                </a:lnTo>
                <a:lnTo>
                  <a:pt x="270119" y="323460"/>
                </a:lnTo>
                <a:lnTo>
                  <a:pt x="238209" y="294266"/>
                </a:lnTo>
                <a:lnTo>
                  <a:pt x="218223" y="256457"/>
                </a:lnTo>
                <a:lnTo>
                  <a:pt x="214923" y="214450"/>
                </a:lnTo>
                <a:lnTo>
                  <a:pt x="224150" y="190351"/>
                </a:lnTo>
                <a:lnTo>
                  <a:pt x="241941" y="170206"/>
                </a:lnTo>
                <a:lnTo>
                  <a:pt x="265120" y="157297"/>
                </a:lnTo>
                <a:lnTo>
                  <a:pt x="290513" y="154900"/>
                </a:lnTo>
                <a:lnTo>
                  <a:pt x="322092" y="154900"/>
                </a:lnTo>
                <a:lnTo>
                  <a:pt x="311507" y="145197"/>
                </a:lnTo>
                <a:lnTo>
                  <a:pt x="281290" y="137878"/>
                </a:lnTo>
                <a:close/>
              </a:path>
              <a:path w="487045" h="1644650">
                <a:moveTo>
                  <a:pt x="401273" y="9942"/>
                </a:moveTo>
                <a:lnTo>
                  <a:pt x="340206" y="9942"/>
                </a:lnTo>
                <a:lnTo>
                  <a:pt x="379083" y="12380"/>
                </a:lnTo>
                <a:lnTo>
                  <a:pt x="415197" y="25062"/>
                </a:lnTo>
                <a:lnTo>
                  <a:pt x="443501" y="48874"/>
                </a:lnTo>
                <a:lnTo>
                  <a:pt x="463780" y="80496"/>
                </a:lnTo>
                <a:lnTo>
                  <a:pt x="475819" y="116609"/>
                </a:lnTo>
                <a:lnTo>
                  <a:pt x="479421" y="155375"/>
                </a:lnTo>
                <a:lnTo>
                  <a:pt x="475030" y="196212"/>
                </a:lnTo>
                <a:lnTo>
                  <a:pt x="463152" y="236529"/>
                </a:lnTo>
                <a:lnTo>
                  <a:pt x="444295" y="273735"/>
                </a:lnTo>
                <a:lnTo>
                  <a:pt x="418963" y="305239"/>
                </a:lnTo>
                <a:lnTo>
                  <a:pt x="387665" y="328448"/>
                </a:lnTo>
                <a:lnTo>
                  <a:pt x="350907" y="340773"/>
                </a:lnTo>
                <a:lnTo>
                  <a:pt x="374380" y="340773"/>
                </a:lnTo>
                <a:lnTo>
                  <a:pt x="438367" y="296873"/>
                </a:lnTo>
                <a:lnTo>
                  <a:pt x="464951" y="254200"/>
                </a:lnTo>
                <a:lnTo>
                  <a:pt x="481260" y="204892"/>
                </a:lnTo>
                <a:lnTo>
                  <a:pt x="486448" y="152736"/>
                </a:lnTo>
                <a:lnTo>
                  <a:pt x="479671" y="101523"/>
                </a:lnTo>
                <a:lnTo>
                  <a:pt x="460084" y="55040"/>
                </a:lnTo>
                <a:lnTo>
                  <a:pt x="430466" y="23347"/>
                </a:lnTo>
                <a:lnTo>
                  <a:pt x="401273" y="9942"/>
                </a:lnTo>
                <a:close/>
              </a:path>
              <a:path w="487045" h="1644650">
                <a:moveTo>
                  <a:pt x="271559" y="199042"/>
                </a:moveTo>
                <a:lnTo>
                  <a:pt x="267514" y="201255"/>
                </a:lnTo>
                <a:lnTo>
                  <a:pt x="261900" y="210009"/>
                </a:lnTo>
                <a:lnTo>
                  <a:pt x="258371" y="220108"/>
                </a:lnTo>
                <a:lnTo>
                  <a:pt x="258979" y="230112"/>
                </a:lnTo>
                <a:lnTo>
                  <a:pt x="265774" y="238580"/>
                </a:lnTo>
                <a:lnTo>
                  <a:pt x="279042" y="244803"/>
                </a:lnTo>
                <a:lnTo>
                  <a:pt x="292420" y="246027"/>
                </a:lnTo>
                <a:lnTo>
                  <a:pt x="305791" y="243086"/>
                </a:lnTo>
                <a:lnTo>
                  <a:pt x="319038" y="236815"/>
                </a:lnTo>
                <a:lnTo>
                  <a:pt x="324180" y="231152"/>
                </a:lnTo>
                <a:lnTo>
                  <a:pt x="281516" y="231152"/>
                </a:lnTo>
                <a:lnTo>
                  <a:pt x="271180" y="225284"/>
                </a:lnTo>
                <a:lnTo>
                  <a:pt x="276543" y="208926"/>
                </a:lnTo>
                <a:lnTo>
                  <a:pt x="277678" y="204294"/>
                </a:lnTo>
                <a:lnTo>
                  <a:pt x="275481" y="200528"/>
                </a:lnTo>
                <a:lnTo>
                  <a:pt x="271559" y="199042"/>
                </a:lnTo>
                <a:close/>
              </a:path>
              <a:path w="487045" h="1644650">
                <a:moveTo>
                  <a:pt x="322092" y="154900"/>
                </a:moveTo>
                <a:lnTo>
                  <a:pt x="290513" y="154900"/>
                </a:lnTo>
                <a:lnTo>
                  <a:pt x="303444" y="159599"/>
                </a:lnTo>
                <a:lnTo>
                  <a:pt x="313958" y="168446"/>
                </a:lnTo>
                <a:lnTo>
                  <a:pt x="321499" y="180048"/>
                </a:lnTo>
                <a:lnTo>
                  <a:pt x="325515" y="193013"/>
                </a:lnTo>
                <a:lnTo>
                  <a:pt x="325349" y="202328"/>
                </a:lnTo>
                <a:lnTo>
                  <a:pt x="297843" y="229812"/>
                </a:lnTo>
                <a:lnTo>
                  <a:pt x="281516" y="231152"/>
                </a:lnTo>
                <a:lnTo>
                  <a:pt x="324180" y="231152"/>
                </a:lnTo>
                <a:lnTo>
                  <a:pt x="337821" y="216131"/>
                </a:lnTo>
                <a:lnTo>
                  <a:pt x="341466" y="189749"/>
                </a:lnTo>
                <a:lnTo>
                  <a:pt x="332014" y="163995"/>
                </a:lnTo>
                <a:lnTo>
                  <a:pt x="322092" y="15490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786C3435-DE55-4770-B08F-1FC9592EAE4D}"/>
              </a:ext>
            </a:extLst>
          </p:cNvPr>
          <p:cNvSpPr/>
          <p:nvPr/>
        </p:nvSpPr>
        <p:spPr>
          <a:xfrm>
            <a:off x="13349941" y="1570372"/>
            <a:ext cx="302895" cy="287655"/>
          </a:xfrm>
          <a:custGeom>
            <a:avLst/>
            <a:gdLst/>
            <a:ahLst/>
            <a:cxnLst/>
            <a:rect l="l" t="t" r="r" b="b"/>
            <a:pathLst>
              <a:path w="302895" h="287655">
                <a:moveTo>
                  <a:pt x="188211" y="196646"/>
                </a:moveTo>
                <a:lnTo>
                  <a:pt x="150950" y="196646"/>
                </a:lnTo>
                <a:lnTo>
                  <a:pt x="152639" y="206400"/>
                </a:lnTo>
                <a:lnTo>
                  <a:pt x="153439" y="210286"/>
                </a:lnTo>
                <a:lnTo>
                  <a:pt x="155618" y="228158"/>
                </a:lnTo>
                <a:lnTo>
                  <a:pt x="172235" y="278612"/>
                </a:lnTo>
                <a:lnTo>
                  <a:pt x="196641" y="287399"/>
                </a:lnTo>
                <a:lnTo>
                  <a:pt x="208989" y="284422"/>
                </a:lnTo>
                <a:lnTo>
                  <a:pt x="216837" y="274688"/>
                </a:lnTo>
                <a:lnTo>
                  <a:pt x="218132" y="255589"/>
                </a:lnTo>
                <a:lnTo>
                  <a:pt x="212164" y="235824"/>
                </a:lnTo>
                <a:lnTo>
                  <a:pt x="202014" y="217200"/>
                </a:lnTo>
                <a:lnTo>
                  <a:pt x="190764" y="201523"/>
                </a:lnTo>
                <a:lnTo>
                  <a:pt x="188211" y="196646"/>
                </a:lnTo>
                <a:close/>
              </a:path>
              <a:path w="302895" h="287655">
                <a:moveTo>
                  <a:pt x="143798" y="164452"/>
                </a:moveTo>
                <a:lnTo>
                  <a:pt x="118780" y="164452"/>
                </a:lnTo>
                <a:lnTo>
                  <a:pt x="120139" y="171919"/>
                </a:lnTo>
                <a:lnTo>
                  <a:pt x="116850" y="179237"/>
                </a:lnTo>
                <a:lnTo>
                  <a:pt x="107509" y="186732"/>
                </a:lnTo>
                <a:lnTo>
                  <a:pt x="96711" y="193520"/>
                </a:lnTo>
                <a:lnTo>
                  <a:pt x="89018" y="198748"/>
                </a:lnTo>
                <a:lnTo>
                  <a:pt x="64100" y="230674"/>
                </a:lnTo>
                <a:lnTo>
                  <a:pt x="58297" y="252335"/>
                </a:lnTo>
                <a:lnTo>
                  <a:pt x="58849" y="261624"/>
                </a:lnTo>
                <a:lnTo>
                  <a:pt x="61507" y="269816"/>
                </a:lnTo>
                <a:lnTo>
                  <a:pt x="66583" y="275475"/>
                </a:lnTo>
                <a:lnTo>
                  <a:pt x="74040" y="278295"/>
                </a:lnTo>
                <a:lnTo>
                  <a:pt x="82781" y="279117"/>
                </a:lnTo>
                <a:lnTo>
                  <a:pt x="91595" y="278258"/>
                </a:lnTo>
                <a:lnTo>
                  <a:pt x="126996" y="245796"/>
                </a:lnTo>
                <a:lnTo>
                  <a:pt x="135748" y="214671"/>
                </a:lnTo>
                <a:lnTo>
                  <a:pt x="139155" y="205718"/>
                </a:lnTo>
                <a:lnTo>
                  <a:pt x="144968" y="199720"/>
                </a:lnTo>
                <a:lnTo>
                  <a:pt x="150950" y="196646"/>
                </a:lnTo>
                <a:lnTo>
                  <a:pt x="188211" y="196646"/>
                </a:lnTo>
                <a:lnTo>
                  <a:pt x="188144" y="196519"/>
                </a:lnTo>
                <a:lnTo>
                  <a:pt x="187254" y="190928"/>
                </a:lnTo>
                <a:lnTo>
                  <a:pt x="189233" y="187143"/>
                </a:lnTo>
                <a:lnTo>
                  <a:pt x="298744" y="187143"/>
                </a:lnTo>
                <a:lnTo>
                  <a:pt x="293546" y="178324"/>
                </a:lnTo>
                <a:lnTo>
                  <a:pt x="288643" y="173507"/>
                </a:lnTo>
                <a:lnTo>
                  <a:pt x="163180" y="173507"/>
                </a:lnTo>
                <a:lnTo>
                  <a:pt x="155321" y="172576"/>
                </a:lnTo>
                <a:lnTo>
                  <a:pt x="148311" y="168897"/>
                </a:lnTo>
                <a:lnTo>
                  <a:pt x="143798" y="164452"/>
                </a:lnTo>
                <a:close/>
              </a:path>
              <a:path w="302895" h="287655">
                <a:moveTo>
                  <a:pt x="298744" y="187143"/>
                </a:moveTo>
                <a:lnTo>
                  <a:pt x="189233" y="187143"/>
                </a:lnTo>
                <a:lnTo>
                  <a:pt x="195222" y="187553"/>
                </a:lnTo>
                <a:lnTo>
                  <a:pt x="202418" y="192118"/>
                </a:lnTo>
                <a:lnTo>
                  <a:pt x="209044" y="198748"/>
                </a:lnTo>
                <a:lnTo>
                  <a:pt x="215401" y="205873"/>
                </a:lnTo>
                <a:lnTo>
                  <a:pt x="221790" y="211924"/>
                </a:lnTo>
                <a:lnTo>
                  <a:pt x="259090" y="228523"/>
                </a:lnTo>
                <a:lnTo>
                  <a:pt x="272168" y="228721"/>
                </a:lnTo>
                <a:lnTo>
                  <a:pt x="284649" y="226201"/>
                </a:lnTo>
                <a:lnTo>
                  <a:pt x="294719" y="221321"/>
                </a:lnTo>
                <a:lnTo>
                  <a:pt x="300568" y="214439"/>
                </a:lnTo>
                <a:lnTo>
                  <a:pt x="302679" y="201129"/>
                </a:lnTo>
                <a:lnTo>
                  <a:pt x="299641" y="188664"/>
                </a:lnTo>
                <a:lnTo>
                  <a:pt x="298744" y="187143"/>
                </a:lnTo>
                <a:close/>
              </a:path>
              <a:path w="302895" h="287655">
                <a:moveTo>
                  <a:pt x="49727" y="115454"/>
                </a:moveTo>
                <a:lnTo>
                  <a:pt x="34370" y="117051"/>
                </a:lnTo>
                <a:lnTo>
                  <a:pt x="20156" y="121984"/>
                </a:lnTo>
                <a:lnTo>
                  <a:pt x="8671" y="131483"/>
                </a:lnTo>
                <a:lnTo>
                  <a:pt x="0" y="153657"/>
                </a:lnTo>
                <a:lnTo>
                  <a:pt x="7590" y="171365"/>
                </a:lnTo>
                <a:lnTo>
                  <a:pt x="25504" y="183023"/>
                </a:lnTo>
                <a:lnTo>
                  <a:pt x="47800" y="187045"/>
                </a:lnTo>
                <a:lnTo>
                  <a:pt x="62471" y="185470"/>
                </a:lnTo>
                <a:lnTo>
                  <a:pt x="76597" y="181679"/>
                </a:lnTo>
                <a:lnTo>
                  <a:pt x="90266" y="176394"/>
                </a:lnTo>
                <a:lnTo>
                  <a:pt x="103566" y="170332"/>
                </a:lnTo>
                <a:lnTo>
                  <a:pt x="107871" y="168313"/>
                </a:lnTo>
                <a:lnTo>
                  <a:pt x="118780" y="164452"/>
                </a:lnTo>
                <a:lnTo>
                  <a:pt x="143798" y="164452"/>
                </a:lnTo>
                <a:lnTo>
                  <a:pt x="143106" y="163770"/>
                </a:lnTo>
                <a:lnTo>
                  <a:pt x="140663" y="158495"/>
                </a:lnTo>
                <a:lnTo>
                  <a:pt x="139672" y="151980"/>
                </a:lnTo>
                <a:lnTo>
                  <a:pt x="142618" y="145275"/>
                </a:lnTo>
                <a:lnTo>
                  <a:pt x="147660" y="135953"/>
                </a:lnTo>
                <a:lnTo>
                  <a:pt x="153274" y="132384"/>
                </a:lnTo>
                <a:lnTo>
                  <a:pt x="266035" y="132384"/>
                </a:lnTo>
                <a:lnTo>
                  <a:pt x="274057" y="128513"/>
                </a:lnTo>
                <a:lnTo>
                  <a:pt x="280717" y="123421"/>
                </a:lnTo>
                <a:lnTo>
                  <a:pt x="109858" y="123421"/>
                </a:lnTo>
                <a:lnTo>
                  <a:pt x="93763" y="121894"/>
                </a:lnTo>
                <a:lnTo>
                  <a:pt x="76984" y="118329"/>
                </a:lnTo>
                <a:lnTo>
                  <a:pt x="64640" y="115963"/>
                </a:lnTo>
                <a:lnTo>
                  <a:pt x="49727" y="115454"/>
                </a:lnTo>
                <a:close/>
              </a:path>
              <a:path w="302895" h="287655">
                <a:moveTo>
                  <a:pt x="266035" y="132384"/>
                </a:moveTo>
                <a:lnTo>
                  <a:pt x="153274" y="132384"/>
                </a:lnTo>
                <a:lnTo>
                  <a:pt x="165923" y="132435"/>
                </a:lnTo>
                <a:lnTo>
                  <a:pt x="169796" y="133972"/>
                </a:lnTo>
                <a:lnTo>
                  <a:pt x="176883" y="141681"/>
                </a:lnTo>
                <a:lnTo>
                  <a:pt x="178648" y="143522"/>
                </a:lnTo>
                <a:lnTo>
                  <a:pt x="179829" y="155206"/>
                </a:lnTo>
                <a:lnTo>
                  <a:pt x="175918" y="165620"/>
                </a:lnTo>
                <a:lnTo>
                  <a:pt x="170330" y="172719"/>
                </a:lnTo>
                <a:lnTo>
                  <a:pt x="163180" y="173507"/>
                </a:lnTo>
                <a:lnTo>
                  <a:pt x="288643" y="173507"/>
                </a:lnTo>
                <a:lnTo>
                  <a:pt x="286484" y="171386"/>
                </a:lnTo>
                <a:lnTo>
                  <a:pt x="274770" y="165406"/>
                </a:lnTo>
                <a:lnTo>
                  <a:pt x="264440" y="162509"/>
                </a:lnTo>
                <a:lnTo>
                  <a:pt x="218221" y="162509"/>
                </a:lnTo>
                <a:lnTo>
                  <a:pt x="207147" y="158089"/>
                </a:lnTo>
                <a:lnTo>
                  <a:pt x="243139" y="139166"/>
                </a:lnTo>
                <a:lnTo>
                  <a:pt x="253673" y="136677"/>
                </a:lnTo>
                <a:lnTo>
                  <a:pt x="264189" y="133275"/>
                </a:lnTo>
                <a:lnTo>
                  <a:pt x="266035" y="132384"/>
                </a:lnTo>
                <a:close/>
              </a:path>
              <a:path w="302895" h="287655">
                <a:moveTo>
                  <a:pt x="246509" y="159622"/>
                </a:moveTo>
                <a:lnTo>
                  <a:pt x="233360" y="159664"/>
                </a:lnTo>
                <a:lnTo>
                  <a:pt x="226235" y="160235"/>
                </a:lnTo>
                <a:lnTo>
                  <a:pt x="218221" y="162509"/>
                </a:lnTo>
                <a:lnTo>
                  <a:pt x="264440" y="162509"/>
                </a:lnTo>
                <a:lnTo>
                  <a:pt x="260879" y="161510"/>
                </a:lnTo>
                <a:lnTo>
                  <a:pt x="246509" y="159622"/>
                </a:lnTo>
                <a:close/>
              </a:path>
              <a:path w="302895" h="287655">
                <a:moveTo>
                  <a:pt x="88491" y="0"/>
                </a:moveTo>
                <a:lnTo>
                  <a:pt x="72858" y="2617"/>
                </a:lnTo>
                <a:lnTo>
                  <a:pt x="60860" y="11491"/>
                </a:lnTo>
                <a:lnTo>
                  <a:pt x="54071" y="25383"/>
                </a:lnTo>
                <a:lnTo>
                  <a:pt x="54061" y="43052"/>
                </a:lnTo>
                <a:lnTo>
                  <a:pt x="57926" y="54417"/>
                </a:lnTo>
                <a:lnTo>
                  <a:pt x="90457" y="89202"/>
                </a:lnTo>
                <a:lnTo>
                  <a:pt x="105549" y="99410"/>
                </a:lnTo>
                <a:lnTo>
                  <a:pt x="118042" y="110431"/>
                </a:lnTo>
                <a:lnTo>
                  <a:pt x="120152" y="119672"/>
                </a:lnTo>
                <a:lnTo>
                  <a:pt x="109858" y="123421"/>
                </a:lnTo>
                <a:lnTo>
                  <a:pt x="280717" y="123421"/>
                </a:lnTo>
                <a:lnTo>
                  <a:pt x="282598" y="121984"/>
                </a:lnTo>
                <a:lnTo>
                  <a:pt x="285049" y="118799"/>
                </a:lnTo>
                <a:lnTo>
                  <a:pt x="192703" y="118799"/>
                </a:lnTo>
                <a:lnTo>
                  <a:pt x="185976" y="118760"/>
                </a:lnTo>
                <a:lnTo>
                  <a:pt x="181802" y="114955"/>
                </a:lnTo>
                <a:lnTo>
                  <a:pt x="183081" y="107594"/>
                </a:lnTo>
                <a:lnTo>
                  <a:pt x="187229" y="101929"/>
                </a:lnTo>
                <a:lnTo>
                  <a:pt x="192361" y="97086"/>
                </a:lnTo>
                <a:lnTo>
                  <a:pt x="192851" y="96672"/>
                </a:lnTo>
                <a:lnTo>
                  <a:pt x="152816" y="96672"/>
                </a:lnTo>
                <a:lnTo>
                  <a:pt x="139481" y="70027"/>
                </a:lnTo>
                <a:lnTo>
                  <a:pt x="135965" y="46000"/>
                </a:lnTo>
                <a:lnTo>
                  <a:pt x="127474" y="23902"/>
                </a:lnTo>
                <a:lnTo>
                  <a:pt x="112239" y="7361"/>
                </a:lnTo>
                <a:lnTo>
                  <a:pt x="88491" y="0"/>
                </a:lnTo>
                <a:close/>
              </a:path>
              <a:path w="302895" h="287655">
                <a:moveTo>
                  <a:pt x="264940" y="74029"/>
                </a:moveTo>
                <a:lnTo>
                  <a:pt x="226913" y="85862"/>
                </a:lnTo>
                <a:lnTo>
                  <a:pt x="199083" y="114858"/>
                </a:lnTo>
                <a:lnTo>
                  <a:pt x="192703" y="118799"/>
                </a:lnTo>
                <a:lnTo>
                  <a:pt x="285049" y="118799"/>
                </a:lnTo>
                <a:lnTo>
                  <a:pt x="288621" y="114118"/>
                </a:lnTo>
                <a:lnTo>
                  <a:pt x="291719" y="105332"/>
                </a:lnTo>
                <a:lnTo>
                  <a:pt x="291598" y="95999"/>
                </a:lnTo>
                <a:lnTo>
                  <a:pt x="288046" y="86880"/>
                </a:lnTo>
                <a:lnTo>
                  <a:pt x="278210" y="77773"/>
                </a:lnTo>
                <a:lnTo>
                  <a:pt x="264940" y="74029"/>
                </a:lnTo>
                <a:close/>
              </a:path>
              <a:path w="302895" h="287655">
                <a:moveTo>
                  <a:pt x="190967" y="4152"/>
                </a:moveTo>
                <a:lnTo>
                  <a:pt x="169824" y="11181"/>
                </a:lnTo>
                <a:lnTo>
                  <a:pt x="160432" y="30510"/>
                </a:lnTo>
                <a:lnTo>
                  <a:pt x="158347" y="54818"/>
                </a:lnTo>
                <a:lnTo>
                  <a:pt x="159207" y="78714"/>
                </a:lnTo>
                <a:lnTo>
                  <a:pt x="159344" y="82067"/>
                </a:lnTo>
                <a:lnTo>
                  <a:pt x="160754" y="95999"/>
                </a:lnTo>
                <a:lnTo>
                  <a:pt x="152816" y="96672"/>
                </a:lnTo>
                <a:lnTo>
                  <a:pt x="192851" y="96672"/>
                </a:lnTo>
                <a:lnTo>
                  <a:pt x="197793" y="92494"/>
                </a:lnTo>
                <a:lnTo>
                  <a:pt x="202842" y="87579"/>
                </a:lnTo>
                <a:lnTo>
                  <a:pt x="213461" y="70161"/>
                </a:lnTo>
                <a:lnTo>
                  <a:pt x="219168" y="48667"/>
                </a:lnTo>
                <a:lnTo>
                  <a:pt x="217654" y="27205"/>
                </a:lnTo>
                <a:lnTo>
                  <a:pt x="206614" y="9880"/>
                </a:lnTo>
                <a:lnTo>
                  <a:pt x="202727" y="6629"/>
                </a:lnTo>
                <a:lnTo>
                  <a:pt x="197622" y="4533"/>
                </a:lnTo>
                <a:lnTo>
                  <a:pt x="190967" y="4152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9">
            <a:extLst>
              <a:ext uri="{FF2B5EF4-FFF2-40B4-BE49-F238E27FC236}">
                <a16:creationId xmlns:a16="http://schemas.microsoft.com/office/drawing/2014/main" id="{669F9941-DF29-446C-A4BD-877EDD156CD6}"/>
              </a:ext>
            </a:extLst>
          </p:cNvPr>
          <p:cNvSpPr/>
          <p:nvPr/>
        </p:nvSpPr>
        <p:spPr>
          <a:xfrm>
            <a:off x="15071576" y="1085725"/>
            <a:ext cx="129539" cy="125095"/>
          </a:xfrm>
          <a:custGeom>
            <a:avLst/>
            <a:gdLst/>
            <a:ahLst/>
            <a:cxnLst/>
            <a:rect l="l" t="t" r="r" b="b"/>
            <a:pathLst>
              <a:path w="129540" h="125094">
                <a:moveTo>
                  <a:pt x="76125" y="0"/>
                </a:moveTo>
                <a:lnTo>
                  <a:pt x="43081" y="4005"/>
                </a:lnTo>
                <a:lnTo>
                  <a:pt x="15148" y="23182"/>
                </a:lnTo>
                <a:lnTo>
                  <a:pt x="0" y="53158"/>
                </a:lnTo>
                <a:lnTo>
                  <a:pt x="5310" y="89560"/>
                </a:lnTo>
                <a:lnTo>
                  <a:pt x="20989" y="108195"/>
                </a:lnTo>
                <a:lnTo>
                  <a:pt x="44626" y="120619"/>
                </a:lnTo>
                <a:lnTo>
                  <a:pt x="71040" y="124759"/>
                </a:lnTo>
                <a:lnTo>
                  <a:pt x="95048" y="118541"/>
                </a:lnTo>
                <a:lnTo>
                  <a:pt x="106599" y="109677"/>
                </a:lnTo>
                <a:lnTo>
                  <a:pt x="117995" y="95761"/>
                </a:lnTo>
                <a:lnTo>
                  <a:pt x="75320" y="95761"/>
                </a:lnTo>
                <a:lnTo>
                  <a:pt x="46671" y="92883"/>
                </a:lnTo>
                <a:lnTo>
                  <a:pt x="27738" y="73748"/>
                </a:lnTo>
                <a:lnTo>
                  <a:pt x="27166" y="54512"/>
                </a:lnTo>
                <a:lnTo>
                  <a:pt x="36622" y="38095"/>
                </a:lnTo>
                <a:lnTo>
                  <a:pt x="53145" y="27652"/>
                </a:lnTo>
                <a:lnTo>
                  <a:pt x="73776" y="26339"/>
                </a:lnTo>
                <a:lnTo>
                  <a:pt x="118882" y="26339"/>
                </a:lnTo>
                <a:lnTo>
                  <a:pt x="111849" y="17372"/>
                </a:lnTo>
                <a:lnTo>
                  <a:pt x="95429" y="6096"/>
                </a:lnTo>
                <a:lnTo>
                  <a:pt x="76125" y="0"/>
                </a:lnTo>
                <a:close/>
              </a:path>
              <a:path w="129540" h="125094">
                <a:moveTo>
                  <a:pt x="118882" y="26339"/>
                </a:moveTo>
                <a:lnTo>
                  <a:pt x="73776" y="26339"/>
                </a:lnTo>
                <a:lnTo>
                  <a:pt x="82831" y="29016"/>
                </a:lnTo>
                <a:lnTo>
                  <a:pt x="90362" y="33199"/>
                </a:lnTo>
                <a:lnTo>
                  <a:pt x="96093" y="38889"/>
                </a:lnTo>
                <a:lnTo>
                  <a:pt x="99747" y="46088"/>
                </a:lnTo>
                <a:lnTo>
                  <a:pt x="98181" y="80717"/>
                </a:lnTo>
                <a:lnTo>
                  <a:pt x="75320" y="95761"/>
                </a:lnTo>
                <a:lnTo>
                  <a:pt x="117995" y="95761"/>
                </a:lnTo>
                <a:lnTo>
                  <a:pt x="118605" y="95016"/>
                </a:lnTo>
                <a:lnTo>
                  <a:pt x="127390" y="74995"/>
                </a:lnTo>
                <a:lnTo>
                  <a:pt x="129275" y="50050"/>
                </a:lnTo>
                <a:lnTo>
                  <a:pt x="123694" y="32473"/>
                </a:lnTo>
                <a:lnTo>
                  <a:pt x="118882" y="26339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2">
            <a:extLst>
              <a:ext uri="{FF2B5EF4-FFF2-40B4-BE49-F238E27FC236}">
                <a16:creationId xmlns:a16="http://schemas.microsoft.com/office/drawing/2014/main" id="{E3F43AB3-D517-45B5-B635-95809C6B27EC}"/>
              </a:ext>
            </a:extLst>
          </p:cNvPr>
          <p:cNvSpPr/>
          <p:nvPr/>
        </p:nvSpPr>
        <p:spPr>
          <a:xfrm>
            <a:off x="12395200" y="920942"/>
            <a:ext cx="478790" cy="454659"/>
          </a:xfrm>
          <a:custGeom>
            <a:avLst/>
            <a:gdLst/>
            <a:ahLst/>
            <a:cxnLst/>
            <a:rect l="l" t="t" r="r" b="b"/>
            <a:pathLst>
              <a:path w="478790" h="454659">
                <a:moveTo>
                  <a:pt x="300082" y="315601"/>
                </a:moveTo>
                <a:lnTo>
                  <a:pt x="235220" y="315601"/>
                </a:lnTo>
                <a:lnTo>
                  <a:pt x="239086" y="320136"/>
                </a:lnTo>
                <a:lnTo>
                  <a:pt x="241411" y="326731"/>
                </a:lnTo>
                <a:lnTo>
                  <a:pt x="242697" y="332613"/>
                </a:lnTo>
                <a:lnTo>
                  <a:pt x="246147" y="360885"/>
                </a:lnTo>
                <a:lnTo>
                  <a:pt x="248811" y="389724"/>
                </a:lnTo>
                <a:lnTo>
                  <a:pt x="255854" y="417030"/>
                </a:lnTo>
                <a:lnTo>
                  <a:pt x="272441" y="440702"/>
                </a:lnTo>
                <a:lnTo>
                  <a:pt x="289842" y="450810"/>
                </a:lnTo>
                <a:lnTo>
                  <a:pt x="311035" y="454606"/>
                </a:lnTo>
                <a:lnTo>
                  <a:pt x="330568" y="449900"/>
                </a:lnTo>
                <a:lnTo>
                  <a:pt x="342989" y="434505"/>
                </a:lnTo>
                <a:lnTo>
                  <a:pt x="345038" y="404284"/>
                </a:lnTo>
                <a:lnTo>
                  <a:pt x="335595" y="373018"/>
                </a:lnTo>
                <a:lnTo>
                  <a:pt x="319536" y="343561"/>
                </a:lnTo>
                <a:lnTo>
                  <a:pt x="301740" y="318770"/>
                </a:lnTo>
                <a:lnTo>
                  <a:pt x="300082" y="315601"/>
                </a:lnTo>
                <a:close/>
              </a:path>
              <a:path w="478790" h="454659">
                <a:moveTo>
                  <a:pt x="232466" y="265058"/>
                </a:moveTo>
                <a:lnTo>
                  <a:pt x="178663" y="265058"/>
                </a:lnTo>
                <a:lnTo>
                  <a:pt x="185979" y="266119"/>
                </a:lnTo>
                <a:lnTo>
                  <a:pt x="190031" y="271945"/>
                </a:lnTo>
                <a:lnTo>
                  <a:pt x="184830" y="283510"/>
                </a:lnTo>
                <a:lnTo>
                  <a:pt x="170053" y="295362"/>
                </a:lnTo>
                <a:lnTo>
                  <a:pt x="152972" y="306097"/>
                </a:lnTo>
                <a:lnTo>
                  <a:pt x="140856" y="314312"/>
                </a:lnTo>
                <a:lnTo>
                  <a:pt x="112237" y="346292"/>
                </a:lnTo>
                <a:lnTo>
                  <a:pt x="94171" y="384987"/>
                </a:lnTo>
                <a:lnTo>
                  <a:pt x="92211" y="399145"/>
                </a:lnTo>
                <a:lnTo>
                  <a:pt x="93082" y="413835"/>
                </a:lnTo>
                <a:lnTo>
                  <a:pt x="97282" y="426793"/>
                </a:lnTo>
                <a:lnTo>
                  <a:pt x="105309" y="435749"/>
                </a:lnTo>
                <a:lnTo>
                  <a:pt x="117106" y="440197"/>
                </a:lnTo>
                <a:lnTo>
                  <a:pt x="130933" y="441491"/>
                </a:lnTo>
                <a:lnTo>
                  <a:pt x="144876" y="440130"/>
                </a:lnTo>
                <a:lnTo>
                  <a:pt x="189889" y="408417"/>
                </a:lnTo>
                <a:lnTo>
                  <a:pt x="208573" y="368058"/>
                </a:lnTo>
                <a:lnTo>
                  <a:pt x="214723" y="339559"/>
                </a:lnTo>
                <a:lnTo>
                  <a:pt x="220113" y="325396"/>
                </a:lnTo>
                <a:lnTo>
                  <a:pt x="229312" y="315899"/>
                </a:lnTo>
                <a:lnTo>
                  <a:pt x="235220" y="315601"/>
                </a:lnTo>
                <a:lnTo>
                  <a:pt x="300082" y="315601"/>
                </a:lnTo>
                <a:lnTo>
                  <a:pt x="297594" y="310846"/>
                </a:lnTo>
                <a:lnTo>
                  <a:pt x="296188" y="302001"/>
                </a:lnTo>
                <a:lnTo>
                  <a:pt x="299323" y="296015"/>
                </a:lnTo>
                <a:lnTo>
                  <a:pt x="472551" y="296015"/>
                </a:lnTo>
                <a:lnTo>
                  <a:pt x="464326" y="282068"/>
                </a:lnTo>
                <a:lnTo>
                  <a:pt x="456564" y="274447"/>
                </a:lnTo>
                <a:lnTo>
                  <a:pt x="258115" y="274447"/>
                </a:lnTo>
                <a:lnTo>
                  <a:pt x="245680" y="272970"/>
                </a:lnTo>
                <a:lnTo>
                  <a:pt x="234589" y="267149"/>
                </a:lnTo>
                <a:lnTo>
                  <a:pt x="232466" y="265058"/>
                </a:lnTo>
                <a:close/>
              </a:path>
              <a:path w="478790" h="454659">
                <a:moveTo>
                  <a:pt x="472551" y="296015"/>
                </a:moveTo>
                <a:lnTo>
                  <a:pt x="299323" y="296015"/>
                </a:lnTo>
                <a:lnTo>
                  <a:pt x="308801" y="296672"/>
                </a:lnTo>
                <a:lnTo>
                  <a:pt x="320182" y="303882"/>
                </a:lnTo>
                <a:lnTo>
                  <a:pt x="330661" y="314367"/>
                </a:lnTo>
                <a:lnTo>
                  <a:pt x="340716" y="325641"/>
                </a:lnTo>
                <a:lnTo>
                  <a:pt x="350825" y="335216"/>
                </a:lnTo>
                <a:lnTo>
                  <a:pt x="393890" y="358006"/>
                </a:lnTo>
                <a:lnTo>
                  <a:pt x="430505" y="361772"/>
                </a:lnTo>
                <a:lnTo>
                  <a:pt x="450252" y="357790"/>
                </a:lnTo>
                <a:lnTo>
                  <a:pt x="466186" y="350074"/>
                </a:lnTo>
                <a:lnTo>
                  <a:pt x="475438" y="339191"/>
                </a:lnTo>
                <a:lnTo>
                  <a:pt x="478777" y="318137"/>
                </a:lnTo>
                <a:lnTo>
                  <a:pt x="473971" y="298423"/>
                </a:lnTo>
                <a:lnTo>
                  <a:pt x="472551" y="296015"/>
                </a:lnTo>
                <a:close/>
              </a:path>
              <a:path w="478790" h="454659">
                <a:moveTo>
                  <a:pt x="78648" y="182611"/>
                </a:moveTo>
                <a:lnTo>
                  <a:pt x="54361" y="185140"/>
                </a:lnTo>
                <a:lnTo>
                  <a:pt x="31882" y="192946"/>
                </a:lnTo>
                <a:lnTo>
                  <a:pt x="13716" y="207975"/>
                </a:lnTo>
                <a:lnTo>
                  <a:pt x="0" y="243047"/>
                </a:lnTo>
                <a:lnTo>
                  <a:pt x="12004" y="271057"/>
                </a:lnTo>
                <a:lnTo>
                  <a:pt x="40336" y="289497"/>
                </a:lnTo>
                <a:lnTo>
                  <a:pt x="75604" y="295859"/>
                </a:lnTo>
                <a:lnTo>
                  <a:pt x="98813" y="293367"/>
                </a:lnTo>
                <a:lnTo>
                  <a:pt x="121158" y="287374"/>
                </a:lnTo>
                <a:lnTo>
                  <a:pt x="142780" y="279016"/>
                </a:lnTo>
                <a:lnTo>
                  <a:pt x="163818" y="269430"/>
                </a:lnTo>
                <a:lnTo>
                  <a:pt x="170476" y="266812"/>
                </a:lnTo>
                <a:lnTo>
                  <a:pt x="178663" y="265058"/>
                </a:lnTo>
                <a:lnTo>
                  <a:pt x="232466" y="265058"/>
                </a:lnTo>
                <a:lnTo>
                  <a:pt x="226354" y="259039"/>
                </a:lnTo>
                <a:lnTo>
                  <a:pt x="222492" y="250698"/>
                </a:lnTo>
                <a:lnTo>
                  <a:pt x="222369" y="242985"/>
                </a:lnTo>
                <a:lnTo>
                  <a:pt x="223865" y="235624"/>
                </a:lnTo>
                <a:lnTo>
                  <a:pt x="252388" y="209435"/>
                </a:lnTo>
                <a:lnTo>
                  <a:pt x="420740" y="209435"/>
                </a:lnTo>
                <a:lnTo>
                  <a:pt x="433502" y="203275"/>
                </a:lnTo>
                <a:lnTo>
                  <a:pt x="444035" y="195223"/>
                </a:lnTo>
                <a:lnTo>
                  <a:pt x="173762" y="195223"/>
                </a:lnTo>
                <a:lnTo>
                  <a:pt x="148302" y="192806"/>
                </a:lnTo>
                <a:lnTo>
                  <a:pt x="121760" y="187162"/>
                </a:lnTo>
                <a:lnTo>
                  <a:pt x="102235" y="183413"/>
                </a:lnTo>
                <a:lnTo>
                  <a:pt x="78648" y="182611"/>
                </a:lnTo>
                <a:close/>
              </a:path>
              <a:path w="478790" h="454659">
                <a:moveTo>
                  <a:pt x="420740" y="209435"/>
                </a:moveTo>
                <a:lnTo>
                  <a:pt x="252388" y="209435"/>
                </a:lnTo>
                <a:lnTo>
                  <a:pt x="262446" y="209473"/>
                </a:lnTo>
                <a:lnTo>
                  <a:pt x="268567" y="211912"/>
                </a:lnTo>
                <a:lnTo>
                  <a:pt x="279794" y="224104"/>
                </a:lnTo>
                <a:lnTo>
                  <a:pt x="282575" y="227012"/>
                </a:lnTo>
                <a:lnTo>
                  <a:pt x="283884" y="240334"/>
                </a:lnTo>
                <a:lnTo>
                  <a:pt x="258115" y="274447"/>
                </a:lnTo>
                <a:lnTo>
                  <a:pt x="456564" y="274447"/>
                </a:lnTo>
                <a:lnTo>
                  <a:pt x="453149" y="271094"/>
                </a:lnTo>
                <a:lnTo>
                  <a:pt x="434629" y="261626"/>
                </a:lnTo>
                <a:lnTo>
                  <a:pt x="412657" y="255463"/>
                </a:lnTo>
                <a:lnTo>
                  <a:pt x="406317" y="254630"/>
                </a:lnTo>
                <a:lnTo>
                  <a:pt x="342708" y="254630"/>
                </a:lnTo>
                <a:lnTo>
                  <a:pt x="334214" y="252679"/>
                </a:lnTo>
                <a:lnTo>
                  <a:pt x="327673" y="250063"/>
                </a:lnTo>
                <a:lnTo>
                  <a:pt x="328029" y="241719"/>
                </a:lnTo>
                <a:lnTo>
                  <a:pt x="331547" y="236994"/>
                </a:lnTo>
                <a:lnTo>
                  <a:pt x="342179" y="228635"/>
                </a:lnTo>
                <a:lnTo>
                  <a:pt x="356108" y="224328"/>
                </a:lnTo>
                <a:lnTo>
                  <a:pt x="384595" y="220129"/>
                </a:lnTo>
                <a:lnTo>
                  <a:pt x="401262" y="216192"/>
                </a:lnTo>
                <a:lnTo>
                  <a:pt x="417896" y="210808"/>
                </a:lnTo>
                <a:lnTo>
                  <a:pt x="420740" y="209435"/>
                </a:lnTo>
                <a:close/>
              </a:path>
              <a:path w="478790" h="454659">
                <a:moveTo>
                  <a:pt x="389925" y="252477"/>
                </a:moveTo>
                <a:lnTo>
                  <a:pt x="369126" y="252539"/>
                </a:lnTo>
                <a:lnTo>
                  <a:pt x="351556" y="254595"/>
                </a:lnTo>
                <a:lnTo>
                  <a:pt x="342708" y="254630"/>
                </a:lnTo>
                <a:lnTo>
                  <a:pt x="406317" y="254630"/>
                </a:lnTo>
                <a:lnTo>
                  <a:pt x="389925" y="252477"/>
                </a:lnTo>
                <a:close/>
              </a:path>
              <a:path w="478790" h="454659">
                <a:moveTo>
                  <a:pt x="139954" y="0"/>
                </a:moveTo>
                <a:lnTo>
                  <a:pt x="115235" y="4135"/>
                </a:lnTo>
                <a:lnTo>
                  <a:pt x="96263" y="18168"/>
                </a:lnTo>
                <a:lnTo>
                  <a:pt x="85526" y="40138"/>
                </a:lnTo>
                <a:lnTo>
                  <a:pt x="85510" y="68084"/>
                </a:lnTo>
                <a:lnTo>
                  <a:pt x="91626" y="86059"/>
                </a:lnTo>
                <a:lnTo>
                  <a:pt x="113802" y="117103"/>
                </a:lnTo>
                <a:lnTo>
                  <a:pt x="166952" y="157238"/>
                </a:lnTo>
                <a:lnTo>
                  <a:pt x="186713" y="174672"/>
                </a:lnTo>
                <a:lnTo>
                  <a:pt x="190043" y="189293"/>
                </a:lnTo>
                <a:lnTo>
                  <a:pt x="173762" y="195223"/>
                </a:lnTo>
                <a:lnTo>
                  <a:pt x="444035" y="195223"/>
                </a:lnTo>
                <a:lnTo>
                  <a:pt x="447091" y="192887"/>
                </a:lnTo>
                <a:lnTo>
                  <a:pt x="450887" y="187910"/>
                </a:lnTo>
                <a:lnTo>
                  <a:pt x="304818" y="187910"/>
                </a:lnTo>
                <a:lnTo>
                  <a:pt x="294177" y="187852"/>
                </a:lnTo>
                <a:lnTo>
                  <a:pt x="287574" y="181830"/>
                </a:lnTo>
                <a:lnTo>
                  <a:pt x="289599" y="170180"/>
                </a:lnTo>
                <a:lnTo>
                  <a:pt x="296157" y="161225"/>
                </a:lnTo>
                <a:lnTo>
                  <a:pt x="304273" y="153568"/>
                </a:lnTo>
                <a:lnTo>
                  <a:pt x="305069" y="152895"/>
                </a:lnTo>
                <a:lnTo>
                  <a:pt x="241720" y="152895"/>
                </a:lnTo>
                <a:lnTo>
                  <a:pt x="229694" y="149000"/>
                </a:lnTo>
                <a:lnTo>
                  <a:pt x="223647" y="137664"/>
                </a:lnTo>
                <a:lnTo>
                  <a:pt x="221363" y="123409"/>
                </a:lnTo>
                <a:lnTo>
                  <a:pt x="220625" y="110756"/>
                </a:lnTo>
                <a:lnTo>
                  <a:pt x="215060" y="72755"/>
                </a:lnTo>
                <a:lnTo>
                  <a:pt x="201626" y="37804"/>
                </a:lnTo>
                <a:lnTo>
                  <a:pt x="177523" y="11640"/>
                </a:lnTo>
                <a:lnTo>
                  <a:pt x="139954" y="0"/>
                </a:lnTo>
                <a:close/>
              </a:path>
              <a:path w="478790" h="454659">
                <a:moveTo>
                  <a:pt x="419074" y="117087"/>
                </a:moveTo>
                <a:lnTo>
                  <a:pt x="376759" y="124498"/>
                </a:lnTo>
                <a:lnTo>
                  <a:pt x="343134" y="149956"/>
                </a:lnTo>
                <a:lnTo>
                  <a:pt x="314910" y="181673"/>
                </a:lnTo>
                <a:lnTo>
                  <a:pt x="304818" y="187910"/>
                </a:lnTo>
                <a:lnTo>
                  <a:pt x="450887" y="187910"/>
                </a:lnTo>
                <a:lnTo>
                  <a:pt x="456537" y="180503"/>
                </a:lnTo>
                <a:lnTo>
                  <a:pt x="461436" y="166603"/>
                </a:lnTo>
                <a:lnTo>
                  <a:pt x="461297" y="151977"/>
                </a:lnTo>
                <a:lnTo>
                  <a:pt x="455626" y="137414"/>
                </a:lnTo>
                <a:lnTo>
                  <a:pt x="440065" y="123012"/>
                </a:lnTo>
                <a:lnTo>
                  <a:pt x="419074" y="117087"/>
                </a:lnTo>
                <a:close/>
              </a:path>
              <a:path w="478790" h="454659">
                <a:moveTo>
                  <a:pt x="302070" y="6565"/>
                </a:moveTo>
                <a:lnTo>
                  <a:pt x="268624" y="17672"/>
                </a:lnTo>
                <a:lnTo>
                  <a:pt x="253764" y="48242"/>
                </a:lnTo>
                <a:lnTo>
                  <a:pt x="250465" y="86691"/>
                </a:lnTo>
                <a:lnTo>
                  <a:pt x="251833" y="124498"/>
                </a:lnTo>
                <a:lnTo>
                  <a:pt x="252057" y="129737"/>
                </a:lnTo>
                <a:lnTo>
                  <a:pt x="251549" y="139914"/>
                </a:lnTo>
                <a:lnTo>
                  <a:pt x="248623" y="148717"/>
                </a:lnTo>
                <a:lnTo>
                  <a:pt x="241720" y="152895"/>
                </a:lnTo>
                <a:lnTo>
                  <a:pt x="305069" y="152895"/>
                </a:lnTo>
                <a:lnTo>
                  <a:pt x="312866" y="146302"/>
                </a:lnTo>
                <a:lnTo>
                  <a:pt x="320853" y="138518"/>
                </a:lnTo>
                <a:lnTo>
                  <a:pt x="337645" y="110966"/>
                </a:lnTo>
                <a:lnTo>
                  <a:pt x="346669" y="76968"/>
                </a:lnTo>
                <a:lnTo>
                  <a:pt x="344278" y="43017"/>
                </a:lnTo>
                <a:lnTo>
                  <a:pt x="326822" y="15608"/>
                </a:lnTo>
                <a:lnTo>
                  <a:pt x="321842" y="12107"/>
                </a:lnTo>
                <a:lnTo>
                  <a:pt x="316089" y="9377"/>
                </a:lnTo>
                <a:lnTo>
                  <a:pt x="309515" y="7501"/>
                </a:lnTo>
                <a:lnTo>
                  <a:pt x="302070" y="6565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3">
            <a:extLst>
              <a:ext uri="{FF2B5EF4-FFF2-40B4-BE49-F238E27FC236}">
                <a16:creationId xmlns:a16="http://schemas.microsoft.com/office/drawing/2014/main" id="{AD729F14-574C-4682-B1FD-AE896FD7D31D}"/>
              </a:ext>
            </a:extLst>
          </p:cNvPr>
          <p:cNvSpPr/>
          <p:nvPr/>
        </p:nvSpPr>
        <p:spPr>
          <a:xfrm>
            <a:off x="14747642" y="7361687"/>
            <a:ext cx="594995" cy="470534"/>
          </a:xfrm>
          <a:custGeom>
            <a:avLst/>
            <a:gdLst/>
            <a:ahLst/>
            <a:cxnLst/>
            <a:rect l="l" t="t" r="r" b="b"/>
            <a:pathLst>
              <a:path w="594994" h="470534">
                <a:moveTo>
                  <a:pt x="85598" y="0"/>
                </a:moveTo>
                <a:lnTo>
                  <a:pt x="0" y="343331"/>
                </a:lnTo>
                <a:lnTo>
                  <a:pt x="508927" y="470230"/>
                </a:lnTo>
                <a:lnTo>
                  <a:pt x="594537" y="126898"/>
                </a:lnTo>
                <a:lnTo>
                  <a:pt x="85598" y="0"/>
                </a:lnTo>
                <a:close/>
              </a:path>
            </a:pathLst>
          </a:custGeom>
          <a:solidFill>
            <a:srgbClr val="FAF6D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451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299" y="952699"/>
            <a:ext cx="813244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200" b="1" spc="-110" dirty="0">
                <a:solidFill>
                  <a:srgbClr val="414042"/>
                </a:solidFill>
                <a:latin typeface="Century Gothic"/>
                <a:cs typeface="Century Gothic"/>
              </a:rPr>
              <a:t>Discussion</a:t>
            </a:r>
            <a:endParaRPr sz="72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5831" y="2992946"/>
            <a:ext cx="7266305" cy="40395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n-GB" sz="2600" spc="-25" dirty="0">
                <a:solidFill>
                  <a:srgbClr val="414042"/>
                </a:solidFill>
                <a:latin typeface="Century Gothic"/>
                <a:cs typeface="Century Gothic"/>
              </a:rPr>
              <a:t>What makes a good description for a character?</a:t>
            </a: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n-GB" sz="2600" spc="-25" dirty="0">
                <a:solidFill>
                  <a:srgbClr val="414042"/>
                </a:solidFill>
                <a:latin typeface="Century Gothic"/>
                <a:cs typeface="Century Gothic"/>
              </a:rPr>
              <a:t>Look back at your knowledge organiser and the drawing you created – there are ideas on here which will be useful in helping you create effective descriptions for your </a:t>
            </a:r>
            <a:r>
              <a:rPr lang="en-GB" sz="2600" spc="-25" dirty="0" err="1">
                <a:solidFill>
                  <a:srgbClr val="414042"/>
                </a:solidFill>
                <a:latin typeface="Century Gothic"/>
                <a:cs typeface="Century Gothic"/>
              </a:rPr>
              <a:t>Hikey</a:t>
            </a:r>
            <a:r>
              <a:rPr lang="en-GB" sz="2600" spc="-25" dirty="0">
                <a:solidFill>
                  <a:srgbClr val="414042"/>
                </a:solidFill>
                <a:latin typeface="Century Gothic"/>
                <a:cs typeface="Century Gothic"/>
              </a:rPr>
              <a:t> Sprite.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6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541" y="2508938"/>
            <a:ext cx="7963534" cy="0"/>
          </a:xfrm>
          <a:custGeom>
            <a:avLst/>
            <a:gdLst/>
            <a:ahLst/>
            <a:cxnLst/>
            <a:rect l="l" t="t" r="r" b="b"/>
            <a:pathLst>
              <a:path w="7963534">
                <a:moveTo>
                  <a:pt x="0" y="0"/>
                </a:moveTo>
                <a:lnTo>
                  <a:pt x="7963382" y="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9011" y="6510604"/>
            <a:ext cx="442595" cy="695960"/>
          </a:xfrm>
          <a:custGeom>
            <a:avLst/>
            <a:gdLst/>
            <a:ahLst/>
            <a:cxnLst/>
            <a:rect l="l" t="t" r="r" b="b"/>
            <a:pathLst>
              <a:path w="442595" h="695959">
                <a:moveTo>
                  <a:pt x="0" y="152361"/>
                </a:moveTo>
                <a:lnTo>
                  <a:pt x="2209" y="162636"/>
                </a:lnTo>
                <a:lnTo>
                  <a:pt x="5384" y="169062"/>
                </a:lnTo>
                <a:lnTo>
                  <a:pt x="6083" y="171157"/>
                </a:lnTo>
                <a:lnTo>
                  <a:pt x="8397" y="181523"/>
                </a:lnTo>
                <a:lnTo>
                  <a:pt x="9244" y="192308"/>
                </a:lnTo>
                <a:lnTo>
                  <a:pt x="9210" y="207200"/>
                </a:lnTo>
                <a:lnTo>
                  <a:pt x="8818" y="225535"/>
                </a:lnTo>
                <a:lnTo>
                  <a:pt x="8521" y="236564"/>
                </a:lnTo>
                <a:lnTo>
                  <a:pt x="8302" y="247498"/>
                </a:lnTo>
                <a:lnTo>
                  <a:pt x="11388" y="301612"/>
                </a:lnTo>
                <a:lnTo>
                  <a:pt x="21437" y="344119"/>
                </a:lnTo>
                <a:lnTo>
                  <a:pt x="40145" y="385875"/>
                </a:lnTo>
                <a:lnTo>
                  <a:pt x="66509" y="426212"/>
                </a:lnTo>
                <a:lnTo>
                  <a:pt x="92557" y="455813"/>
                </a:lnTo>
                <a:lnTo>
                  <a:pt x="101434" y="466013"/>
                </a:lnTo>
                <a:lnTo>
                  <a:pt x="129841" y="495199"/>
                </a:lnTo>
                <a:lnTo>
                  <a:pt x="134974" y="499993"/>
                </a:lnTo>
                <a:lnTo>
                  <a:pt x="139788" y="505117"/>
                </a:lnTo>
                <a:lnTo>
                  <a:pt x="142503" y="511107"/>
                </a:lnTo>
                <a:lnTo>
                  <a:pt x="142952" y="518482"/>
                </a:lnTo>
                <a:lnTo>
                  <a:pt x="142051" y="526207"/>
                </a:lnTo>
                <a:lnTo>
                  <a:pt x="121997" y="588241"/>
                </a:lnTo>
                <a:lnTo>
                  <a:pt x="85001" y="643826"/>
                </a:lnTo>
                <a:lnTo>
                  <a:pt x="77600" y="651804"/>
                </a:lnTo>
                <a:lnTo>
                  <a:pt x="70627" y="659412"/>
                </a:lnTo>
                <a:lnTo>
                  <a:pt x="65412" y="667283"/>
                </a:lnTo>
                <a:lnTo>
                  <a:pt x="63284" y="676046"/>
                </a:lnTo>
                <a:lnTo>
                  <a:pt x="63207" y="681431"/>
                </a:lnTo>
                <a:lnTo>
                  <a:pt x="64731" y="692543"/>
                </a:lnTo>
                <a:lnTo>
                  <a:pt x="71183" y="695464"/>
                </a:lnTo>
                <a:lnTo>
                  <a:pt x="77835" y="694058"/>
                </a:lnTo>
                <a:lnTo>
                  <a:pt x="132882" y="622412"/>
                </a:lnTo>
                <a:lnTo>
                  <a:pt x="152406" y="577362"/>
                </a:lnTo>
                <a:lnTo>
                  <a:pt x="163785" y="533487"/>
                </a:lnTo>
                <a:lnTo>
                  <a:pt x="169788" y="491464"/>
                </a:lnTo>
                <a:lnTo>
                  <a:pt x="171945" y="423379"/>
                </a:lnTo>
                <a:lnTo>
                  <a:pt x="173996" y="385762"/>
                </a:lnTo>
                <a:lnTo>
                  <a:pt x="185516" y="317038"/>
                </a:lnTo>
                <a:lnTo>
                  <a:pt x="202741" y="252585"/>
                </a:lnTo>
                <a:lnTo>
                  <a:pt x="212191" y="222440"/>
                </a:lnTo>
                <a:lnTo>
                  <a:pt x="132334" y="222440"/>
                </a:lnTo>
                <a:lnTo>
                  <a:pt x="93965" y="187743"/>
                </a:lnTo>
                <a:lnTo>
                  <a:pt x="41903" y="162432"/>
                </a:lnTo>
                <a:lnTo>
                  <a:pt x="12534" y="155117"/>
                </a:lnTo>
                <a:lnTo>
                  <a:pt x="0" y="152361"/>
                </a:lnTo>
                <a:close/>
              </a:path>
              <a:path w="442595" h="695959">
                <a:moveTo>
                  <a:pt x="311507" y="129908"/>
                </a:moveTo>
                <a:lnTo>
                  <a:pt x="249199" y="129908"/>
                </a:lnTo>
                <a:lnTo>
                  <a:pt x="249936" y="139158"/>
                </a:lnTo>
                <a:lnTo>
                  <a:pt x="248515" y="151063"/>
                </a:lnTo>
                <a:lnTo>
                  <a:pt x="246242" y="162636"/>
                </a:lnTo>
                <a:lnTo>
                  <a:pt x="245059" y="168008"/>
                </a:lnTo>
                <a:lnTo>
                  <a:pt x="241134" y="188836"/>
                </a:lnTo>
                <a:lnTo>
                  <a:pt x="238056" y="204798"/>
                </a:lnTo>
                <a:lnTo>
                  <a:pt x="234802" y="219702"/>
                </a:lnTo>
                <a:lnTo>
                  <a:pt x="230486" y="236564"/>
                </a:lnTo>
                <a:lnTo>
                  <a:pt x="219830" y="283048"/>
                </a:lnTo>
                <a:lnTo>
                  <a:pt x="212723" y="327602"/>
                </a:lnTo>
                <a:lnTo>
                  <a:pt x="206942" y="371952"/>
                </a:lnTo>
                <a:lnTo>
                  <a:pt x="200240" y="417817"/>
                </a:lnTo>
                <a:lnTo>
                  <a:pt x="191538" y="466355"/>
                </a:lnTo>
                <a:lnTo>
                  <a:pt x="185064" y="491464"/>
                </a:lnTo>
                <a:lnTo>
                  <a:pt x="184175" y="501040"/>
                </a:lnTo>
                <a:lnTo>
                  <a:pt x="187452" y="504507"/>
                </a:lnTo>
                <a:lnTo>
                  <a:pt x="190906" y="508228"/>
                </a:lnTo>
                <a:lnTo>
                  <a:pt x="199161" y="509803"/>
                </a:lnTo>
                <a:lnTo>
                  <a:pt x="247527" y="502898"/>
                </a:lnTo>
                <a:lnTo>
                  <a:pt x="298761" y="481425"/>
                </a:lnTo>
                <a:lnTo>
                  <a:pt x="334225" y="455650"/>
                </a:lnTo>
                <a:lnTo>
                  <a:pt x="367314" y="416758"/>
                </a:lnTo>
                <a:lnTo>
                  <a:pt x="393839" y="374408"/>
                </a:lnTo>
                <a:lnTo>
                  <a:pt x="410208" y="344544"/>
                </a:lnTo>
                <a:lnTo>
                  <a:pt x="419669" y="328456"/>
                </a:lnTo>
                <a:lnTo>
                  <a:pt x="430568" y="311937"/>
                </a:lnTo>
                <a:lnTo>
                  <a:pt x="434317" y="306878"/>
                </a:lnTo>
                <a:lnTo>
                  <a:pt x="437335" y="302653"/>
                </a:lnTo>
                <a:lnTo>
                  <a:pt x="310311" y="302653"/>
                </a:lnTo>
                <a:lnTo>
                  <a:pt x="305689" y="297764"/>
                </a:lnTo>
                <a:lnTo>
                  <a:pt x="310887" y="285546"/>
                </a:lnTo>
                <a:lnTo>
                  <a:pt x="312648" y="281178"/>
                </a:lnTo>
                <a:lnTo>
                  <a:pt x="322579" y="247498"/>
                </a:lnTo>
                <a:lnTo>
                  <a:pt x="325543" y="214988"/>
                </a:lnTo>
                <a:lnTo>
                  <a:pt x="323019" y="183283"/>
                </a:lnTo>
                <a:lnTo>
                  <a:pt x="316484" y="152019"/>
                </a:lnTo>
                <a:lnTo>
                  <a:pt x="312332" y="134094"/>
                </a:lnTo>
                <a:lnTo>
                  <a:pt x="311507" y="129908"/>
                </a:lnTo>
                <a:close/>
              </a:path>
              <a:path w="442595" h="695959">
                <a:moveTo>
                  <a:pt x="399675" y="283048"/>
                </a:moveTo>
                <a:lnTo>
                  <a:pt x="349684" y="288326"/>
                </a:lnTo>
                <a:lnTo>
                  <a:pt x="320141" y="298869"/>
                </a:lnTo>
                <a:lnTo>
                  <a:pt x="310311" y="302653"/>
                </a:lnTo>
                <a:lnTo>
                  <a:pt x="437335" y="302653"/>
                </a:lnTo>
                <a:lnTo>
                  <a:pt x="438626" y="300847"/>
                </a:lnTo>
                <a:lnTo>
                  <a:pt x="441887" y="295192"/>
                </a:lnTo>
                <a:lnTo>
                  <a:pt x="442493" y="291261"/>
                </a:lnTo>
                <a:lnTo>
                  <a:pt x="440753" y="287629"/>
                </a:lnTo>
                <a:lnTo>
                  <a:pt x="430034" y="286461"/>
                </a:lnTo>
                <a:lnTo>
                  <a:pt x="425373" y="285546"/>
                </a:lnTo>
                <a:lnTo>
                  <a:pt x="412568" y="283769"/>
                </a:lnTo>
                <a:lnTo>
                  <a:pt x="399675" y="283048"/>
                </a:lnTo>
                <a:close/>
              </a:path>
              <a:path w="442595" h="695959">
                <a:moveTo>
                  <a:pt x="293204" y="0"/>
                </a:moveTo>
                <a:lnTo>
                  <a:pt x="260037" y="30997"/>
                </a:lnTo>
                <a:lnTo>
                  <a:pt x="250162" y="38457"/>
                </a:lnTo>
                <a:lnTo>
                  <a:pt x="240195" y="46177"/>
                </a:lnTo>
                <a:lnTo>
                  <a:pt x="199673" y="81331"/>
                </a:lnTo>
                <a:lnTo>
                  <a:pt x="171099" y="120054"/>
                </a:lnTo>
                <a:lnTo>
                  <a:pt x="148802" y="165904"/>
                </a:lnTo>
                <a:lnTo>
                  <a:pt x="138714" y="207314"/>
                </a:lnTo>
                <a:lnTo>
                  <a:pt x="136702" y="218770"/>
                </a:lnTo>
                <a:lnTo>
                  <a:pt x="134188" y="220865"/>
                </a:lnTo>
                <a:lnTo>
                  <a:pt x="132334" y="222440"/>
                </a:lnTo>
                <a:lnTo>
                  <a:pt x="212191" y="222440"/>
                </a:lnTo>
                <a:lnTo>
                  <a:pt x="222364" y="192308"/>
                </a:lnTo>
                <a:lnTo>
                  <a:pt x="233502" y="161074"/>
                </a:lnTo>
                <a:lnTo>
                  <a:pt x="236119" y="154273"/>
                </a:lnTo>
                <a:lnTo>
                  <a:pt x="241036" y="142409"/>
                </a:lnTo>
                <a:lnTo>
                  <a:pt x="246110" y="132086"/>
                </a:lnTo>
                <a:lnTo>
                  <a:pt x="249199" y="129908"/>
                </a:lnTo>
                <a:lnTo>
                  <a:pt x="311507" y="129908"/>
                </a:lnTo>
                <a:lnTo>
                  <a:pt x="308706" y="115711"/>
                </a:lnTo>
                <a:lnTo>
                  <a:pt x="305273" y="97435"/>
                </a:lnTo>
                <a:lnTo>
                  <a:pt x="298973" y="66336"/>
                </a:lnTo>
                <a:lnTo>
                  <a:pt x="296883" y="53016"/>
                </a:lnTo>
                <a:lnTo>
                  <a:pt x="295509" y="39505"/>
                </a:lnTo>
                <a:lnTo>
                  <a:pt x="294932" y="25438"/>
                </a:lnTo>
                <a:lnTo>
                  <a:pt x="294881" y="20129"/>
                </a:lnTo>
                <a:lnTo>
                  <a:pt x="295656" y="10071"/>
                </a:lnTo>
                <a:lnTo>
                  <a:pt x="294640" y="5816"/>
                </a:lnTo>
                <a:lnTo>
                  <a:pt x="293204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4592" y="5154040"/>
            <a:ext cx="34290" cy="24130"/>
          </a:xfrm>
          <a:custGeom>
            <a:avLst/>
            <a:gdLst/>
            <a:ahLst/>
            <a:cxnLst/>
            <a:rect l="l" t="t" r="r" b="b"/>
            <a:pathLst>
              <a:path w="34289" h="24129">
                <a:moveTo>
                  <a:pt x="16580" y="0"/>
                </a:moveTo>
                <a:lnTo>
                  <a:pt x="9182" y="1029"/>
                </a:lnTo>
                <a:lnTo>
                  <a:pt x="3098" y="4194"/>
                </a:lnTo>
                <a:lnTo>
                  <a:pt x="0" y="9435"/>
                </a:lnTo>
                <a:lnTo>
                  <a:pt x="3314" y="19120"/>
                </a:lnTo>
                <a:lnTo>
                  <a:pt x="13466" y="23925"/>
                </a:lnTo>
                <a:lnTo>
                  <a:pt x="24854" y="23254"/>
                </a:lnTo>
                <a:lnTo>
                  <a:pt x="31877" y="16509"/>
                </a:lnTo>
                <a:lnTo>
                  <a:pt x="34036" y="9270"/>
                </a:lnTo>
                <a:lnTo>
                  <a:pt x="31762" y="4113"/>
                </a:lnTo>
                <a:lnTo>
                  <a:pt x="23622" y="1167"/>
                </a:lnTo>
                <a:lnTo>
                  <a:pt x="16580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70479" y="5177425"/>
            <a:ext cx="26670" cy="27305"/>
          </a:xfrm>
          <a:custGeom>
            <a:avLst/>
            <a:gdLst/>
            <a:ahLst/>
            <a:cxnLst/>
            <a:rect l="l" t="t" r="r" b="b"/>
            <a:pathLst>
              <a:path w="26669" h="27304">
                <a:moveTo>
                  <a:pt x="6343" y="0"/>
                </a:moveTo>
                <a:lnTo>
                  <a:pt x="0" y="9831"/>
                </a:lnTo>
                <a:lnTo>
                  <a:pt x="2146" y="21571"/>
                </a:lnTo>
                <a:lnTo>
                  <a:pt x="13435" y="27223"/>
                </a:lnTo>
                <a:lnTo>
                  <a:pt x="21671" y="23743"/>
                </a:lnTo>
                <a:lnTo>
                  <a:pt x="26512" y="15699"/>
                </a:lnTo>
                <a:lnTo>
                  <a:pt x="26586" y="6629"/>
                </a:lnTo>
                <a:lnTo>
                  <a:pt x="20521" y="70"/>
                </a:lnTo>
                <a:lnTo>
                  <a:pt x="63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30683" y="5196076"/>
            <a:ext cx="27940" cy="24765"/>
          </a:xfrm>
          <a:custGeom>
            <a:avLst/>
            <a:gdLst/>
            <a:ahLst/>
            <a:cxnLst/>
            <a:rect l="l" t="t" r="r" b="b"/>
            <a:pathLst>
              <a:path w="27939" h="24764">
                <a:moveTo>
                  <a:pt x="11328" y="0"/>
                </a:moveTo>
                <a:lnTo>
                  <a:pt x="279" y="4178"/>
                </a:lnTo>
                <a:lnTo>
                  <a:pt x="0" y="13309"/>
                </a:lnTo>
                <a:lnTo>
                  <a:pt x="6659" y="24501"/>
                </a:lnTo>
                <a:lnTo>
                  <a:pt x="19854" y="20739"/>
                </a:lnTo>
                <a:lnTo>
                  <a:pt x="27551" y="10309"/>
                </a:lnTo>
                <a:lnTo>
                  <a:pt x="17716" y="1498"/>
                </a:lnTo>
                <a:lnTo>
                  <a:pt x="1132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86498" y="5209382"/>
            <a:ext cx="27940" cy="103505"/>
          </a:xfrm>
          <a:custGeom>
            <a:avLst/>
            <a:gdLst/>
            <a:ahLst/>
            <a:cxnLst/>
            <a:rect l="l" t="t" r="r" b="b"/>
            <a:pathLst>
              <a:path w="27939" h="103504">
                <a:moveTo>
                  <a:pt x="19038" y="0"/>
                </a:moveTo>
                <a:lnTo>
                  <a:pt x="5726" y="2911"/>
                </a:lnTo>
                <a:lnTo>
                  <a:pt x="808" y="19770"/>
                </a:lnTo>
                <a:lnTo>
                  <a:pt x="575" y="42387"/>
                </a:lnTo>
                <a:lnTo>
                  <a:pt x="1322" y="62572"/>
                </a:lnTo>
                <a:lnTo>
                  <a:pt x="752" y="75463"/>
                </a:lnTo>
                <a:lnTo>
                  <a:pt x="0" y="86628"/>
                </a:lnTo>
                <a:lnTo>
                  <a:pt x="502" y="95214"/>
                </a:lnTo>
                <a:lnTo>
                  <a:pt x="3697" y="100368"/>
                </a:lnTo>
                <a:lnTo>
                  <a:pt x="15695" y="102932"/>
                </a:lnTo>
                <a:lnTo>
                  <a:pt x="22666" y="95143"/>
                </a:lnTo>
                <a:lnTo>
                  <a:pt x="25762" y="81699"/>
                </a:lnTo>
                <a:lnTo>
                  <a:pt x="26689" y="46212"/>
                </a:lnTo>
                <a:lnTo>
                  <a:pt x="27932" y="25657"/>
                </a:lnTo>
                <a:lnTo>
                  <a:pt x="26502" y="9097"/>
                </a:lnTo>
                <a:lnTo>
                  <a:pt x="1903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91656" y="5224267"/>
            <a:ext cx="48260" cy="99060"/>
          </a:xfrm>
          <a:custGeom>
            <a:avLst/>
            <a:gdLst/>
            <a:ahLst/>
            <a:cxnLst/>
            <a:rect l="l" t="t" r="r" b="b"/>
            <a:pathLst>
              <a:path w="48260" h="99060">
                <a:moveTo>
                  <a:pt x="2121" y="0"/>
                </a:moveTo>
                <a:lnTo>
                  <a:pt x="0" y="8143"/>
                </a:lnTo>
                <a:lnTo>
                  <a:pt x="2869" y="19532"/>
                </a:lnTo>
                <a:lnTo>
                  <a:pt x="6432" y="28801"/>
                </a:lnTo>
                <a:lnTo>
                  <a:pt x="9775" y="38087"/>
                </a:lnTo>
                <a:lnTo>
                  <a:pt x="13900" y="50393"/>
                </a:lnTo>
                <a:lnTo>
                  <a:pt x="17833" y="62825"/>
                </a:lnTo>
                <a:lnTo>
                  <a:pt x="20605" y="72489"/>
                </a:lnTo>
                <a:lnTo>
                  <a:pt x="23336" y="83043"/>
                </a:lnTo>
                <a:lnTo>
                  <a:pt x="23056" y="94016"/>
                </a:lnTo>
                <a:lnTo>
                  <a:pt x="37128" y="99032"/>
                </a:lnTo>
                <a:lnTo>
                  <a:pt x="46374" y="91400"/>
                </a:lnTo>
                <a:lnTo>
                  <a:pt x="47745" y="85481"/>
                </a:lnTo>
                <a:lnTo>
                  <a:pt x="47513" y="76647"/>
                </a:lnTo>
                <a:lnTo>
                  <a:pt x="44457" y="65571"/>
                </a:lnTo>
                <a:lnTo>
                  <a:pt x="40100" y="53824"/>
                </a:lnTo>
                <a:lnTo>
                  <a:pt x="35960" y="42975"/>
                </a:lnTo>
                <a:lnTo>
                  <a:pt x="31350" y="30536"/>
                </a:lnTo>
                <a:lnTo>
                  <a:pt x="25741" y="17311"/>
                </a:lnTo>
                <a:lnTo>
                  <a:pt x="19634" y="6291"/>
                </a:lnTo>
                <a:lnTo>
                  <a:pt x="13531" y="468"/>
                </a:lnTo>
                <a:lnTo>
                  <a:pt x="212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46844" y="5235792"/>
            <a:ext cx="77470" cy="99695"/>
          </a:xfrm>
          <a:custGeom>
            <a:avLst/>
            <a:gdLst/>
            <a:ahLst/>
            <a:cxnLst/>
            <a:rect l="l" t="t" r="r" b="b"/>
            <a:pathLst>
              <a:path w="77469" h="99695">
                <a:moveTo>
                  <a:pt x="68491" y="0"/>
                </a:moveTo>
                <a:lnTo>
                  <a:pt x="59867" y="1630"/>
                </a:lnTo>
                <a:lnTo>
                  <a:pt x="54043" y="9009"/>
                </a:lnTo>
                <a:lnTo>
                  <a:pt x="49540" y="19261"/>
                </a:lnTo>
                <a:lnTo>
                  <a:pt x="44881" y="29514"/>
                </a:lnTo>
                <a:lnTo>
                  <a:pt x="10391" y="73552"/>
                </a:lnTo>
                <a:lnTo>
                  <a:pt x="1995" y="85352"/>
                </a:lnTo>
                <a:lnTo>
                  <a:pt x="0" y="94462"/>
                </a:lnTo>
                <a:lnTo>
                  <a:pt x="6342" y="99420"/>
                </a:lnTo>
                <a:lnTo>
                  <a:pt x="15932" y="97491"/>
                </a:lnTo>
                <a:lnTo>
                  <a:pt x="43827" y="71448"/>
                </a:lnTo>
                <a:lnTo>
                  <a:pt x="50297" y="61410"/>
                </a:lnTo>
                <a:lnTo>
                  <a:pt x="57886" y="50787"/>
                </a:lnTo>
                <a:lnTo>
                  <a:pt x="65622" y="39735"/>
                </a:lnTo>
                <a:lnTo>
                  <a:pt x="74190" y="23798"/>
                </a:lnTo>
                <a:lnTo>
                  <a:pt x="77256" y="8658"/>
                </a:lnTo>
                <a:lnTo>
                  <a:pt x="6849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27162" y="5263507"/>
            <a:ext cx="27940" cy="25400"/>
          </a:xfrm>
          <a:custGeom>
            <a:avLst/>
            <a:gdLst/>
            <a:ahLst/>
            <a:cxnLst/>
            <a:rect l="l" t="t" r="r" b="b"/>
            <a:pathLst>
              <a:path w="27939" h="25400">
                <a:moveTo>
                  <a:pt x="13821" y="0"/>
                </a:moveTo>
                <a:lnTo>
                  <a:pt x="6856" y="2610"/>
                </a:lnTo>
                <a:lnTo>
                  <a:pt x="1784" y="7701"/>
                </a:lnTo>
                <a:lnTo>
                  <a:pt x="0" y="14062"/>
                </a:lnTo>
                <a:lnTo>
                  <a:pt x="7040" y="24855"/>
                </a:lnTo>
                <a:lnTo>
                  <a:pt x="19557" y="21560"/>
                </a:lnTo>
                <a:lnTo>
                  <a:pt x="27617" y="11271"/>
                </a:lnTo>
                <a:lnTo>
                  <a:pt x="21285" y="1083"/>
                </a:lnTo>
                <a:lnTo>
                  <a:pt x="1382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75284" y="5288055"/>
            <a:ext cx="121920" cy="70485"/>
          </a:xfrm>
          <a:custGeom>
            <a:avLst/>
            <a:gdLst/>
            <a:ahLst/>
            <a:cxnLst/>
            <a:rect l="l" t="t" r="r" b="b"/>
            <a:pathLst>
              <a:path w="121919" h="70485">
                <a:moveTo>
                  <a:pt x="1663" y="0"/>
                </a:moveTo>
                <a:lnTo>
                  <a:pt x="0" y="6045"/>
                </a:lnTo>
                <a:lnTo>
                  <a:pt x="4546" y="17113"/>
                </a:lnTo>
                <a:lnTo>
                  <a:pt x="20151" y="25798"/>
                </a:lnTo>
                <a:lnTo>
                  <a:pt x="55410" y="38188"/>
                </a:lnTo>
                <a:lnTo>
                  <a:pt x="62045" y="41582"/>
                </a:lnTo>
                <a:lnTo>
                  <a:pt x="68592" y="45716"/>
                </a:lnTo>
                <a:lnTo>
                  <a:pt x="75158" y="50208"/>
                </a:lnTo>
                <a:lnTo>
                  <a:pt x="81851" y="54673"/>
                </a:lnTo>
                <a:lnTo>
                  <a:pt x="91770" y="61442"/>
                </a:lnTo>
                <a:lnTo>
                  <a:pt x="104179" y="68521"/>
                </a:lnTo>
                <a:lnTo>
                  <a:pt x="115343" y="70245"/>
                </a:lnTo>
                <a:lnTo>
                  <a:pt x="121526" y="60947"/>
                </a:lnTo>
                <a:lnTo>
                  <a:pt x="119127" y="54029"/>
                </a:lnTo>
                <a:lnTo>
                  <a:pt x="112158" y="47045"/>
                </a:lnTo>
                <a:lnTo>
                  <a:pt x="103815" y="40878"/>
                </a:lnTo>
                <a:lnTo>
                  <a:pt x="97294" y="36410"/>
                </a:lnTo>
                <a:lnTo>
                  <a:pt x="83759" y="26897"/>
                </a:lnTo>
                <a:lnTo>
                  <a:pt x="72174" y="20270"/>
                </a:lnTo>
                <a:lnTo>
                  <a:pt x="59150" y="14856"/>
                </a:lnTo>
                <a:lnTo>
                  <a:pt x="41300" y="8978"/>
                </a:lnTo>
                <a:lnTo>
                  <a:pt x="34771" y="6688"/>
                </a:lnTo>
                <a:lnTo>
                  <a:pt x="28371" y="4287"/>
                </a:lnTo>
                <a:lnTo>
                  <a:pt x="21847" y="2194"/>
                </a:lnTo>
                <a:lnTo>
                  <a:pt x="14947" y="825"/>
                </a:lnTo>
                <a:lnTo>
                  <a:pt x="8788" y="88"/>
                </a:lnTo>
                <a:lnTo>
                  <a:pt x="166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16283" y="5303826"/>
            <a:ext cx="25400" cy="27305"/>
          </a:xfrm>
          <a:custGeom>
            <a:avLst/>
            <a:gdLst/>
            <a:ahLst/>
            <a:cxnLst/>
            <a:rect l="l" t="t" r="r" b="b"/>
            <a:pathLst>
              <a:path w="25400" h="27304">
                <a:moveTo>
                  <a:pt x="17122" y="0"/>
                </a:moveTo>
                <a:lnTo>
                  <a:pt x="4671" y="1683"/>
                </a:lnTo>
                <a:lnTo>
                  <a:pt x="0" y="11860"/>
                </a:lnTo>
                <a:lnTo>
                  <a:pt x="3010" y="22901"/>
                </a:lnTo>
                <a:lnTo>
                  <a:pt x="13604" y="27178"/>
                </a:lnTo>
                <a:lnTo>
                  <a:pt x="21110" y="22960"/>
                </a:lnTo>
                <a:lnTo>
                  <a:pt x="24998" y="14693"/>
                </a:lnTo>
                <a:lnTo>
                  <a:pt x="24068" y="5875"/>
                </a:lnTo>
                <a:lnTo>
                  <a:pt x="17122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80241" y="5324107"/>
            <a:ext cx="109220" cy="57785"/>
          </a:xfrm>
          <a:custGeom>
            <a:avLst/>
            <a:gdLst/>
            <a:ahLst/>
            <a:cxnLst/>
            <a:rect l="l" t="t" r="r" b="b"/>
            <a:pathLst>
              <a:path w="109219" h="57785">
                <a:moveTo>
                  <a:pt x="90643" y="0"/>
                </a:moveTo>
                <a:lnTo>
                  <a:pt x="81105" y="3808"/>
                </a:lnTo>
                <a:lnTo>
                  <a:pt x="63754" y="14417"/>
                </a:lnTo>
                <a:lnTo>
                  <a:pt x="48416" y="19721"/>
                </a:lnTo>
                <a:lnTo>
                  <a:pt x="24599" y="28218"/>
                </a:lnTo>
                <a:lnTo>
                  <a:pt x="4421" y="39554"/>
                </a:lnTo>
                <a:lnTo>
                  <a:pt x="0" y="53381"/>
                </a:lnTo>
                <a:lnTo>
                  <a:pt x="11120" y="57202"/>
                </a:lnTo>
                <a:lnTo>
                  <a:pt x="29879" y="52897"/>
                </a:lnTo>
                <a:lnTo>
                  <a:pt x="48748" y="45589"/>
                </a:lnTo>
                <a:lnTo>
                  <a:pt x="60198" y="40402"/>
                </a:lnTo>
                <a:lnTo>
                  <a:pt x="74549" y="34236"/>
                </a:lnTo>
                <a:lnTo>
                  <a:pt x="90652" y="26817"/>
                </a:lnTo>
                <a:lnTo>
                  <a:pt x="103632" y="18215"/>
                </a:lnTo>
                <a:lnTo>
                  <a:pt x="108610" y="8499"/>
                </a:lnTo>
                <a:lnTo>
                  <a:pt x="108254" y="2975"/>
                </a:lnTo>
                <a:lnTo>
                  <a:pt x="105092" y="1743"/>
                </a:lnTo>
                <a:lnTo>
                  <a:pt x="100342" y="257"/>
                </a:lnTo>
                <a:lnTo>
                  <a:pt x="906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18914" y="5339767"/>
            <a:ext cx="129539" cy="125095"/>
          </a:xfrm>
          <a:custGeom>
            <a:avLst/>
            <a:gdLst/>
            <a:ahLst/>
            <a:cxnLst/>
            <a:rect l="l" t="t" r="r" b="b"/>
            <a:pathLst>
              <a:path w="129539" h="125095">
                <a:moveTo>
                  <a:pt x="76125" y="0"/>
                </a:moveTo>
                <a:lnTo>
                  <a:pt x="43081" y="4005"/>
                </a:lnTo>
                <a:lnTo>
                  <a:pt x="15148" y="23182"/>
                </a:lnTo>
                <a:lnTo>
                  <a:pt x="0" y="53158"/>
                </a:lnTo>
                <a:lnTo>
                  <a:pt x="5310" y="89560"/>
                </a:lnTo>
                <a:lnTo>
                  <a:pt x="20989" y="108195"/>
                </a:lnTo>
                <a:lnTo>
                  <a:pt x="44626" y="120619"/>
                </a:lnTo>
                <a:lnTo>
                  <a:pt x="71040" y="124759"/>
                </a:lnTo>
                <a:lnTo>
                  <a:pt x="95048" y="118541"/>
                </a:lnTo>
                <a:lnTo>
                  <a:pt x="106599" y="109677"/>
                </a:lnTo>
                <a:lnTo>
                  <a:pt x="117995" y="95761"/>
                </a:lnTo>
                <a:lnTo>
                  <a:pt x="75320" y="95761"/>
                </a:lnTo>
                <a:lnTo>
                  <a:pt x="46671" y="92883"/>
                </a:lnTo>
                <a:lnTo>
                  <a:pt x="27738" y="73748"/>
                </a:lnTo>
                <a:lnTo>
                  <a:pt x="27166" y="54512"/>
                </a:lnTo>
                <a:lnTo>
                  <a:pt x="36622" y="38095"/>
                </a:lnTo>
                <a:lnTo>
                  <a:pt x="53145" y="27652"/>
                </a:lnTo>
                <a:lnTo>
                  <a:pt x="73776" y="26339"/>
                </a:lnTo>
                <a:lnTo>
                  <a:pt x="118882" y="26339"/>
                </a:lnTo>
                <a:lnTo>
                  <a:pt x="111849" y="17372"/>
                </a:lnTo>
                <a:lnTo>
                  <a:pt x="95429" y="6096"/>
                </a:lnTo>
                <a:lnTo>
                  <a:pt x="76125" y="0"/>
                </a:lnTo>
                <a:close/>
              </a:path>
              <a:path w="129539" h="125095">
                <a:moveTo>
                  <a:pt x="118882" y="26339"/>
                </a:moveTo>
                <a:lnTo>
                  <a:pt x="73776" y="26339"/>
                </a:lnTo>
                <a:lnTo>
                  <a:pt x="82831" y="29016"/>
                </a:lnTo>
                <a:lnTo>
                  <a:pt x="90362" y="33199"/>
                </a:lnTo>
                <a:lnTo>
                  <a:pt x="96093" y="38889"/>
                </a:lnTo>
                <a:lnTo>
                  <a:pt x="99747" y="46088"/>
                </a:lnTo>
                <a:lnTo>
                  <a:pt x="98181" y="80717"/>
                </a:lnTo>
                <a:lnTo>
                  <a:pt x="75320" y="95761"/>
                </a:lnTo>
                <a:lnTo>
                  <a:pt x="117995" y="95761"/>
                </a:lnTo>
                <a:lnTo>
                  <a:pt x="118605" y="95016"/>
                </a:lnTo>
                <a:lnTo>
                  <a:pt x="127390" y="74995"/>
                </a:lnTo>
                <a:lnTo>
                  <a:pt x="129275" y="50050"/>
                </a:lnTo>
                <a:lnTo>
                  <a:pt x="123694" y="32473"/>
                </a:lnTo>
                <a:lnTo>
                  <a:pt x="118882" y="26339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65853" y="5398294"/>
            <a:ext cx="120650" cy="31750"/>
          </a:xfrm>
          <a:custGeom>
            <a:avLst/>
            <a:gdLst/>
            <a:ahLst/>
            <a:cxnLst/>
            <a:rect l="l" t="t" r="r" b="b"/>
            <a:pathLst>
              <a:path w="120650" h="31750">
                <a:moveTo>
                  <a:pt x="95643" y="0"/>
                </a:moveTo>
                <a:lnTo>
                  <a:pt x="84293" y="292"/>
                </a:lnTo>
                <a:lnTo>
                  <a:pt x="71196" y="1938"/>
                </a:lnTo>
                <a:lnTo>
                  <a:pt x="56745" y="4091"/>
                </a:lnTo>
                <a:lnTo>
                  <a:pt x="41338" y="5905"/>
                </a:lnTo>
                <a:lnTo>
                  <a:pt x="27878" y="7080"/>
                </a:lnTo>
                <a:lnTo>
                  <a:pt x="14354" y="9367"/>
                </a:lnTo>
                <a:lnTo>
                  <a:pt x="3987" y="14058"/>
                </a:lnTo>
                <a:lnTo>
                  <a:pt x="0" y="22440"/>
                </a:lnTo>
                <a:lnTo>
                  <a:pt x="10226" y="31327"/>
                </a:lnTo>
                <a:lnTo>
                  <a:pt x="33669" y="30746"/>
                </a:lnTo>
                <a:lnTo>
                  <a:pt x="81483" y="22440"/>
                </a:lnTo>
                <a:lnTo>
                  <a:pt x="107372" y="21939"/>
                </a:lnTo>
                <a:lnTo>
                  <a:pt x="117012" y="18940"/>
                </a:lnTo>
                <a:lnTo>
                  <a:pt x="120421" y="10617"/>
                </a:lnTo>
                <a:lnTo>
                  <a:pt x="117708" y="4329"/>
                </a:lnTo>
                <a:lnTo>
                  <a:pt x="111618" y="1355"/>
                </a:lnTo>
                <a:lnTo>
                  <a:pt x="103735" y="358"/>
                </a:lnTo>
                <a:lnTo>
                  <a:pt x="956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15479" y="5412458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5" h="25400">
                <a:moveTo>
                  <a:pt x="17303" y="0"/>
                </a:moveTo>
                <a:lnTo>
                  <a:pt x="4832" y="1026"/>
                </a:lnTo>
                <a:lnTo>
                  <a:pt x="0" y="9501"/>
                </a:lnTo>
                <a:lnTo>
                  <a:pt x="1758" y="19425"/>
                </a:lnTo>
                <a:lnTo>
                  <a:pt x="9061" y="24803"/>
                </a:lnTo>
                <a:lnTo>
                  <a:pt x="17030" y="22152"/>
                </a:lnTo>
                <a:lnTo>
                  <a:pt x="24045" y="14878"/>
                </a:lnTo>
                <a:lnTo>
                  <a:pt x="25629" y="6365"/>
                </a:lnTo>
                <a:lnTo>
                  <a:pt x="1730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1979" y="5411632"/>
            <a:ext cx="138430" cy="31115"/>
          </a:xfrm>
          <a:custGeom>
            <a:avLst/>
            <a:gdLst/>
            <a:ahLst/>
            <a:cxnLst/>
            <a:rect l="l" t="t" r="r" b="b"/>
            <a:pathLst>
              <a:path w="138430" h="31114">
                <a:moveTo>
                  <a:pt x="135196" y="23342"/>
                </a:moveTo>
                <a:lnTo>
                  <a:pt x="43358" y="23342"/>
                </a:lnTo>
                <a:lnTo>
                  <a:pt x="61366" y="23571"/>
                </a:lnTo>
                <a:lnTo>
                  <a:pt x="80987" y="27102"/>
                </a:lnTo>
                <a:lnTo>
                  <a:pt x="105976" y="31010"/>
                </a:lnTo>
                <a:lnTo>
                  <a:pt x="127730" y="30550"/>
                </a:lnTo>
                <a:lnTo>
                  <a:pt x="135196" y="23342"/>
                </a:lnTo>
                <a:close/>
              </a:path>
              <a:path w="138430" h="31114">
                <a:moveTo>
                  <a:pt x="51993" y="0"/>
                </a:moveTo>
                <a:lnTo>
                  <a:pt x="40847" y="51"/>
                </a:lnTo>
                <a:lnTo>
                  <a:pt x="23806" y="977"/>
                </a:lnTo>
                <a:lnTo>
                  <a:pt x="7859" y="3589"/>
                </a:lnTo>
                <a:lnTo>
                  <a:pt x="0" y="8699"/>
                </a:lnTo>
                <a:lnTo>
                  <a:pt x="4948" y="19922"/>
                </a:lnTo>
                <a:lnTo>
                  <a:pt x="21977" y="23464"/>
                </a:lnTo>
                <a:lnTo>
                  <a:pt x="135196" y="23342"/>
                </a:lnTo>
                <a:lnTo>
                  <a:pt x="137642" y="20980"/>
                </a:lnTo>
                <a:lnTo>
                  <a:pt x="138175" y="12953"/>
                </a:lnTo>
                <a:lnTo>
                  <a:pt x="132410" y="11366"/>
                </a:lnTo>
                <a:lnTo>
                  <a:pt x="125628" y="8966"/>
                </a:lnTo>
                <a:lnTo>
                  <a:pt x="72871" y="917"/>
                </a:lnTo>
                <a:lnTo>
                  <a:pt x="5199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39631" y="5428632"/>
            <a:ext cx="28575" cy="24765"/>
          </a:xfrm>
          <a:custGeom>
            <a:avLst/>
            <a:gdLst/>
            <a:ahLst/>
            <a:cxnLst/>
            <a:rect l="l" t="t" r="r" b="b"/>
            <a:pathLst>
              <a:path w="28575" h="24764">
                <a:moveTo>
                  <a:pt x="13958" y="0"/>
                </a:moveTo>
                <a:lnTo>
                  <a:pt x="7566" y="1598"/>
                </a:lnTo>
                <a:lnTo>
                  <a:pt x="2425" y="5635"/>
                </a:lnTo>
                <a:lnTo>
                  <a:pt x="0" y="11930"/>
                </a:lnTo>
                <a:lnTo>
                  <a:pt x="6017" y="24221"/>
                </a:lnTo>
                <a:lnTo>
                  <a:pt x="19457" y="21834"/>
                </a:lnTo>
                <a:lnTo>
                  <a:pt x="28205" y="11767"/>
                </a:lnTo>
                <a:lnTo>
                  <a:pt x="20142" y="1020"/>
                </a:lnTo>
                <a:lnTo>
                  <a:pt x="1395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09090" y="5455406"/>
            <a:ext cx="101600" cy="66675"/>
          </a:xfrm>
          <a:custGeom>
            <a:avLst/>
            <a:gdLst/>
            <a:ahLst/>
            <a:cxnLst/>
            <a:rect l="l" t="t" r="r" b="b"/>
            <a:pathLst>
              <a:path w="101600" h="66675">
                <a:moveTo>
                  <a:pt x="94462" y="0"/>
                </a:moveTo>
                <a:lnTo>
                  <a:pt x="83041" y="324"/>
                </a:lnTo>
                <a:lnTo>
                  <a:pt x="69008" y="6243"/>
                </a:lnTo>
                <a:lnTo>
                  <a:pt x="54418" y="14946"/>
                </a:lnTo>
                <a:lnTo>
                  <a:pt x="41325" y="23622"/>
                </a:lnTo>
                <a:lnTo>
                  <a:pt x="30632" y="30059"/>
                </a:lnTo>
                <a:lnTo>
                  <a:pt x="16748" y="38638"/>
                </a:lnTo>
                <a:lnTo>
                  <a:pt x="4821" y="47976"/>
                </a:lnTo>
                <a:lnTo>
                  <a:pt x="0" y="56692"/>
                </a:lnTo>
                <a:lnTo>
                  <a:pt x="5090" y="66306"/>
                </a:lnTo>
                <a:lnTo>
                  <a:pt x="15701" y="65749"/>
                </a:lnTo>
                <a:lnTo>
                  <a:pt x="27615" y="60070"/>
                </a:lnTo>
                <a:lnTo>
                  <a:pt x="36614" y="54317"/>
                </a:lnTo>
                <a:lnTo>
                  <a:pt x="74244" y="33299"/>
                </a:lnTo>
                <a:lnTo>
                  <a:pt x="94221" y="19063"/>
                </a:lnTo>
                <a:lnTo>
                  <a:pt x="101549" y="5918"/>
                </a:lnTo>
                <a:lnTo>
                  <a:pt x="100926" y="2717"/>
                </a:lnTo>
                <a:lnTo>
                  <a:pt x="97650" y="1155"/>
                </a:lnTo>
                <a:lnTo>
                  <a:pt x="94462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54150" y="5466821"/>
            <a:ext cx="112395" cy="97790"/>
          </a:xfrm>
          <a:custGeom>
            <a:avLst/>
            <a:gdLst/>
            <a:ahLst/>
            <a:cxnLst/>
            <a:rect l="l" t="t" r="r" b="b"/>
            <a:pathLst>
              <a:path w="112394" h="97789">
                <a:moveTo>
                  <a:pt x="2438" y="0"/>
                </a:moveTo>
                <a:lnTo>
                  <a:pt x="0" y="6210"/>
                </a:lnTo>
                <a:lnTo>
                  <a:pt x="889" y="14254"/>
                </a:lnTo>
                <a:lnTo>
                  <a:pt x="7613" y="21139"/>
                </a:lnTo>
                <a:lnTo>
                  <a:pt x="16194" y="26709"/>
                </a:lnTo>
                <a:lnTo>
                  <a:pt x="22656" y="30810"/>
                </a:lnTo>
                <a:lnTo>
                  <a:pt x="36078" y="42476"/>
                </a:lnTo>
                <a:lnTo>
                  <a:pt x="47894" y="53817"/>
                </a:lnTo>
                <a:lnTo>
                  <a:pt x="59382" y="65151"/>
                </a:lnTo>
                <a:lnTo>
                  <a:pt x="71818" y="76796"/>
                </a:lnTo>
                <a:lnTo>
                  <a:pt x="81099" y="85165"/>
                </a:lnTo>
                <a:lnTo>
                  <a:pt x="93827" y="94564"/>
                </a:lnTo>
                <a:lnTo>
                  <a:pt x="105679" y="97781"/>
                </a:lnTo>
                <a:lnTo>
                  <a:pt x="112331" y="87604"/>
                </a:lnTo>
                <a:lnTo>
                  <a:pt x="107904" y="76408"/>
                </a:lnTo>
                <a:lnTo>
                  <a:pt x="95902" y="63776"/>
                </a:lnTo>
                <a:lnTo>
                  <a:pt x="82125" y="52368"/>
                </a:lnTo>
                <a:lnTo>
                  <a:pt x="72377" y="44843"/>
                </a:lnTo>
                <a:lnTo>
                  <a:pt x="58340" y="32295"/>
                </a:lnTo>
                <a:lnTo>
                  <a:pt x="45605" y="20145"/>
                </a:lnTo>
                <a:lnTo>
                  <a:pt x="32975" y="9942"/>
                </a:lnTo>
                <a:lnTo>
                  <a:pt x="19253" y="3238"/>
                </a:lnTo>
                <a:lnTo>
                  <a:pt x="10744" y="647"/>
                </a:lnTo>
                <a:lnTo>
                  <a:pt x="243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02327" y="5488354"/>
            <a:ext cx="70485" cy="129539"/>
          </a:xfrm>
          <a:custGeom>
            <a:avLst/>
            <a:gdLst/>
            <a:ahLst/>
            <a:cxnLst/>
            <a:rect l="l" t="t" r="r" b="b"/>
            <a:pathLst>
              <a:path w="70485" h="129539">
                <a:moveTo>
                  <a:pt x="11309" y="0"/>
                </a:moveTo>
                <a:lnTo>
                  <a:pt x="393" y="2094"/>
                </a:lnTo>
                <a:lnTo>
                  <a:pt x="0" y="10420"/>
                </a:lnTo>
                <a:lnTo>
                  <a:pt x="5054" y="21213"/>
                </a:lnTo>
                <a:lnTo>
                  <a:pt x="10483" y="30708"/>
                </a:lnTo>
                <a:lnTo>
                  <a:pt x="17549" y="46520"/>
                </a:lnTo>
                <a:lnTo>
                  <a:pt x="25698" y="67354"/>
                </a:lnTo>
                <a:lnTo>
                  <a:pt x="33133" y="87622"/>
                </a:lnTo>
                <a:lnTo>
                  <a:pt x="38741" y="103606"/>
                </a:lnTo>
                <a:lnTo>
                  <a:pt x="43546" y="120245"/>
                </a:lnTo>
                <a:lnTo>
                  <a:pt x="46847" y="126232"/>
                </a:lnTo>
                <a:lnTo>
                  <a:pt x="52419" y="129349"/>
                </a:lnTo>
                <a:lnTo>
                  <a:pt x="59354" y="129000"/>
                </a:lnTo>
                <a:lnTo>
                  <a:pt x="65136" y="125577"/>
                </a:lnTo>
                <a:lnTo>
                  <a:pt x="69001" y="119601"/>
                </a:lnTo>
                <a:lnTo>
                  <a:pt x="70186" y="111594"/>
                </a:lnTo>
                <a:lnTo>
                  <a:pt x="69754" y="103200"/>
                </a:lnTo>
                <a:lnTo>
                  <a:pt x="62337" y="101625"/>
                </a:lnTo>
                <a:lnTo>
                  <a:pt x="57359" y="90627"/>
                </a:lnTo>
                <a:lnTo>
                  <a:pt x="49461" y="67043"/>
                </a:lnTo>
                <a:lnTo>
                  <a:pt x="40435" y="38065"/>
                </a:lnTo>
                <a:lnTo>
                  <a:pt x="28261" y="12399"/>
                </a:lnTo>
                <a:lnTo>
                  <a:pt x="1130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14961" y="5493934"/>
            <a:ext cx="47625" cy="114935"/>
          </a:xfrm>
          <a:custGeom>
            <a:avLst/>
            <a:gdLst/>
            <a:ahLst/>
            <a:cxnLst/>
            <a:rect l="l" t="t" r="r" b="b"/>
            <a:pathLst>
              <a:path w="47625" h="114935">
                <a:moveTo>
                  <a:pt x="39516" y="0"/>
                </a:moveTo>
                <a:lnTo>
                  <a:pt x="27824" y="2580"/>
                </a:lnTo>
                <a:lnTo>
                  <a:pt x="20932" y="16176"/>
                </a:lnTo>
                <a:lnTo>
                  <a:pt x="16541" y="34968"/>
                </a:lnTo>
                <a:lnTo>
                  <a:pt x="12350" y="53136"/>
                </a:lnTo>
                <a:lnTo>
                  <a:pt x="10459" y="59730"/>
                </a:lnTo>
                <a:lnTo>
                  <a:pt x="8716" y="66379"/>
                </a:lnTo>
                <a:lnTo>
                  <a:pt x="5264" y="80289"/>
                </a:lnTo>
                <a:lnTo>
                  <a:pt x="2391" y="90343"/>
                </a:lnTo>
                <a:lnTo>
                  <a:pt x="0" y="100668"/>
                </a:lnTo>
                <a:lnTo>
                  <a:pt x="542" y="109366"/>
                </a:lnTo>
                <a:lnTo>
                  <a:pt x="6470" y="114541"/>
                </a:lnTo>
                <a:lnTo>
                  <a:pt x="21254" y="108345"/>
                </a:lnTo>
                <a:lnTo>
                  <a:pt x="31011" y="86464"/>
                </a:lnTo>
                <a:lnTo>
                  <a:pt x="37350" y="59718"/>
                </a:lnTo>
                <a:lnTo>
                  <a:pt x="41865" y="38976"/>
                </a:lnTo>
                <a:lnTo>
                  <a:pt x="44788" y="29087"/>
                </a:lnTo>
                <a:lnTo>
                  <a:pt x="47148" y="17273"/>
                </a:lnTo>
                <a:lnTo>
                  <a:pt x="46280" y="6566"/>
                </a:lnTo>
                <a:lnTo>
                  <a:pt x="39516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65416" y="5532478"/>
            <a:ext cx="27940" cy="23495"/>
          </a:xfrm>
          <a:custGeom>
            <a:avLst/>
            <a:gdLst/>
            <a:ahLst/>
            <a:cxnLst/>
            <a:rect l="l" t="t" r="r" b="b"/>
            <a:pathLst>
              <a:path w="27939" h="23495">
                <a:moveTo>
                  <a:pt x="13557" y="0"/>
                </a:moveTo>
                <a:lnTo>
                  <a:pt x="7221" y="1692"/>
                </a:lnTo>
                <a:lnTo>
                  <a:pt x="2288" y="5625"/>
                </a:lnTo>
                <a:lnTo>
                  <a:pt x="0" y="11488"/>
                </a:lnTo>
                <a:lnTo>
                  <a:pt x="5744" y="23463"/>
                </a:lnTo>
                <a:lnTo>
                  <a:pt x="18808" y="20647"/>
                </a:lnTo>
                <a:lnTo>
                  <a:pt x="27482" y="10594"/>
                </a:lnTo>
                <a:lnTo>
                  <a:pt x="20053" y="859"/>
                </a:lnTo>
                <a:lnTo>
                  <a:pt x="13557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72645" y="5568312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4">
                <a:moveTo>
                  <a:pt x="16284" y="0"/>
                </a:moveTo>
                <a:lnTo>
                  <a:pt x="4959" y="1241"/>
                </a:lnTo>
                <a:lnTo>
                  <a:pt x="0" y="9704"/>
                </a:lnTo>
                <a:lnTo>
                  <a:pt x="2036" y="19436"/>
                </a:lnTo>
                <a:lnTo>
                  <a:pt x="11699" y="24485"/>
                </a:lnTo>
                <a:lnTo>
                  <a:pt x="20426" y="21633"/>
                </a:lnTo>
                <a:lnTo>
                  <a:pt x="25007" y="14295"/>
                </a:lnTo>
                <a:lnTo>
                  <a:pt x="24081" y="5931"/>
                </a:lnTo>
                <a:lnTo>
                  <a:pt x="16284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63032" y="5638775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39">
                <a:moveTo>
                  <a:pt x="17129" y="0"/>
                </a:moveTo>
                <a:lnTo>
                  <a:pt x="5243" y="1645"/>
                </a:lnTo>
                <a:lnTo>
                  <a:pt x="0" y="11036"/>
                </a:lnTo>
                <a:lnTo>
                  <a:pt x="1380" y="21884"/>
                </a:lnTo>
                <a:lnTo>
                  <a:pt x="9369" y="27901"/>
                </a:lnTo>
                <a:lnTo>
                  <a:pt x="17991" y="24885"/>
                </a:lnTo>
                <a:lnTo>
                  <a:pt x="24226" y="16389"/>
                </a:lnTo>
                <a:lnTo>
                  <a:pt x="24973" y="6674"/>
                </a:lnTo>
                <a:lnTo>
                  <a:pt x="1712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98993" y="5632079"/>
            <a:ext cx="28575" cy="24765"/>
          </a:xfrm>
          <a:custGeom>
            <a:avLst/>
            <a:gdLst/>
            <a:ahLst/>
            <a:cxnLst/>
            <a:rect l="l" t="t" r="r" b="b"/>
            <a:pathLst>
              <a:path w="28575" h="24764">
                <a:moveTo>
                  <a:pt x="18859" y="0"/>
                </a:moveTo>
                <a:lnTo>
                  <a:pt x="10883" y="52"/>
                </a:lnTo>
                <a:lnTo>
                  <a:pt x="3917" y="3744"/>
                </a:lnTo>
                <a:lnTo>
                  <a:pt x="0" y="10292"/>
                </a:lnTo>
                <a:lnTo>
                  <a:pt x="1168" y="18910"/>
                </a:lnTo>
                <a:lnTo>
                  <a:pt x="11162" y="24558"/>
                </a:lnTo>
                <a:lnTo>
                  <a:pt x="22948" y="18794"/>
                </a:lnTo>
                <a:lnTo>
                  <a:pt x="28268" y="8360"/>
                </a:lnTo>
                <a:lnTo>
                  <a:pt x="1885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66593" y="6485592"/>
            <a:ext cx="663066" cy="199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50268" y="6916357"/>
            <a:ext cx="1081188" cy="168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90629" y="1266000"/>
            <a:ext cx="162560" cy="288290"/>
          </a:xfrm>
          <a:custGeom>
            <a:avLst/>
            <a:gdLst/>
            <a:ahLst/>
            <a:cxnLst/>
            <a:rect l="l" t="t" r="r" b="b"/>
            <a:pathLst>
              <a:path w="162559" h="288290">
                <a:moveTo>
                  <a:pt x="0" y="287997"/>
                </a:moveTo>
                <a:lnTo>
                  <a:pt x="27432" y="259211"/>
                </a:lnTo>
                <a:lnTo>
                  <a:pt x="47308" y="222468"/>
                </a:lnTo>
                <a:lnTo>
                  <a:pt x="62380" y="180718"/>
                </a:lnTo>
                <a:lnTo>
                  <a:pt x="75399" y="136907"/>
                </a:lnTo>
                <a:lnTo>
                  <a:pt x="89119" y="93982"/>
                </a:lnTo>
                <a:lnTo>
                  <a:pt x="106291" y="54891"/>
                </a:lnTo>
                <a:lnTo>
                  <a:pt x="129668" y="22581"/>
                </a:lnTo>
                <a:lnTo>
                  <a:pt x="162001" y="0"/>
                </a:lnTo>
              </a:path>
            </a:pathLst>
          </a:custGeom>
          <a:ln w="38099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733992" y="1005001"/>
            <a:ext cx="72390" cy="666115"/>
          </a:xfrm>
          <a:custGeom>
            <a:avLst/>
            <a:gdLst/>
            <a:ahLst/>
            <a:cxnLst/>
            <a:rect l="l" t="t" r="r" b="b"/>
            <a:pathLst>
              <a:path w="72390" h="666114">
                <a:moveTo>
                  <a:pt x="0" y="666000"/>
                </a:moveTo>
                <a:lnTo>
                  <a:pt x="390" y="613558"/>
                </a:lnTo>
                <a:lnTo>
                  <a:pt x="1439" y="561574"/>
                </a:lnTo>
                <a:lnTo>
                  <a:pt x="3200" y="509979"/>
                </a:lnTo>
                <a:lnTo>
                  <a:pt x="5730" y="458703"/>
                </a:lnTo>
                <a:lnTo>
                  <a:pt x="9081" y="407676"/>
                </a:lnTo>
                <a:lnTo>
                  <a:pt x="13308" y="356827"/>
                </a:lnTo>
                <a:lnTo>
                  <a:pt x="18465" y="306086"/>
                </a:lnTo>
                <a:lnTo>
                  <a:pt x="24607" y="255384"/>
                </a:lnTo>
                <a:lnTo>
                  <a:pt x="31789" y="204651"/>
                </a:lnTo>
                <a:lnTo>
                  <a:pt x="40064" y="153816"/>
                </a:lnTo>
                <a:lnTo>
                  <a:pt x="49488" y="102809"/>
                </a:lnTo>
                <a:lnTo>
                  <a:pt x="60113" y="51560"/>
                </a:lnTo>
                <a:lnTo>
                  <a:pt x="71996" y="0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310837" y="919048"/>
            <a:ext cx="252095" cy="828040"/>
          </a:xfrm>
          <a:custGeom>
            <a:avLst/>
            <a:gdLst/>
            <a:ahLst/>
            <a:cxnLst/>
            <a:rect l="l" t="t" r="r" b="b"/>
            <a:pathLst>
              <a:path w="252095" h="828039">
                <a:moveTo>
                  <a:pt x="252006" y="828001"/>
                </a:moveTo>
                <a:lnTo>
                  <a:pt x="237887" y="778798"/>
                </a:lnTo>
                <a:lnTo>
                  <a:pt x="224138" y="729586"/>
                </a:lnTo>
                <a:lnTo>
                  <a:pt x="210667" y="680380"/>
                </a:lnTo>
                <a:lnTo>
                  <a:pt x="197383" y="631192"/>
                </a:lnTo>
                <a:lnTo>
                  <a:pt x="184195" y="582039"/>
                </a:lnTo>
                <a:lnTo>
                  <a:pt x="171010" y="532933"/>
                </a:lnTo>
                <a:lnTo>
                  <a:pt x="157737" y="483889"/>
                </a:lnTo>
                <a:lnTo>
                  <a:pt x="144284" y="434922"/>
                </a:lnTo>
                <a:lnTo>
                  <a:pt x="130559" y="386045"/>
                </a:lnTo>
                <a:lnTo>
                  <a:pt x="116472" y="337273"/>
                </a:lnTo>
                <a:lnTo>
                  <a:pt x="101930" y="288621"/>
                </a:lnTo>
                <a:lnTo>
                  <a:pt x="86842" y="240101"/>
                </a:lnTo>
                <a:lnTo>
                  <a:pt x="71116" y="191729"/>
                </a:lnTo>
                <a:lnTo>
                  <a:pt x="54660" y="143518"/>
                </a:lnTo>
                <a:lnTo>
                  <a:pt x="37383" y="95484"/>
                </a:lnTo>
                <a:lnTo>
                  <a:pt x="19194" y="47640"/>
                </a:lnTo>
                <a:lnTo>
                  <a:pt x="0" y="0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421030" y="1004999"/>
            <a:ext cx="43180" cy="666115"/>
          </a:xfrm>
          <a:custGeom>
            <a:avLst/>
            <a:gdLst/>
            <a:ahLst/>
            <a:cxnLst/>
            <a:rect l="l" t="t" r="r" b="b"/>
            <a:pathLst>
              <a:path w="43179" h="666114">
                <a:moveTo>
                  <a:pt x="42862" y="666000"/>
                </a:moveTo>
                <a:lnTo>
                  <a:pt x="29500" y="618571"/>
                </a:lnTo>
                <a:lnTo>
                  <a:pt x="19090" y="569466"/>
                </a:lnTo>
                <a:lnTo>
                  <a:pt x="11309" y="518969"/>
                </a:lnTo>
                <a:lnTo>
                  <a:pt x="5833" y="467365"/>
                </a:lnTo>
                <a:lnTo>
                  <a:pt x="2339" y="414938"/>
                </a:lnTo>
                <a:lnTo>
                  <a:pt x="502" y="361973"/>
                </a:lnTo>
                <a:lnTo>
                  <a:pt x="0" y="308752"/>
                </a:lnTo>
                <a:lnTo>
                  <a:pt x="507" y="255561"/>
                </a:lnTo>
                <a:lnTo>
                  <a:pt x="1700" y="202684"/>
                </a:lnTo>
                <a:lnTo>
                  <a:pt x="3255" y="150405"/>
                </a:lnTo>
                <a:lnTo>
                  <a:pt x="4849" y="99009"/>
                </a:lnTo>
                <a:lnTo>
                  <a:pt x="6158" y="48779"/>
                </a:lnTo>
                <a:lnTo>
                  <a:pt x="6858" y="0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253047" y="1032464"/>
            <a:ext cx="324485" cy="683895"/>
          </a:xfrm>
          <a:custGeom>
            <a:avLst/>
            <a:gdLst/>
            <a:ahLst/>
            <a:cxnLst/>
            <a:rect l="l" t="t" r="r" b="b"/>
            <a:pathLst>
              <a:path w="324484" h="683894">
                <a:moveTo>
                  <a:pt x="324002" y="683501"/>
                </a:moveTo>
                <a:lnTo>
                  <a:pt x="307063" y="635664"/>
                </a:lnTo>
                <a:lnTo>
                  <a:pt x="291062" y="587339"/>
                </a:lnTo>
                <a:lnTo>
                  <a:pt x="275645" y="538715"/>
                </a:lnTo>
                <a:lnTo>
                  <a:pt x="260460" y="489978"/>
                </a:lnTo>
                <a:lnTo>
                  <a:pt x="245153" y="441315"/>
                </a:lnTo>
                <a:lnTo>
                  <a:pt x="229371" y="392914"/>
                </a:lnTo>
                <a:lnTo>
                  <a:pt x="212761" y="344963"/>
                </a:lnTo>
                <a:lnTo>
                  <a:pt x="194969" y="297648"/>
                </a:lnTo>
                <a:lnTo>
                  <a:pt x="175641" y="251157"/>
                </a:lnTo>
                <a:lnTo>
                  <a:pt x="154426" y="205677"/>
                </a:lnTo>
                <a:lnTo>
                  <a:pt x="130969" y="161395"/>
                </a:lnTo>
                <a:lnTo>
                  <a:pt x="104917" y="118500"/>
                </a:lnTo>
                <a:lnTo>
                  <a:pt x="75916" y="77177"/>
                </a:lnTo>
                <a:lnTo>
                  <a:pt x="43614" y="37614"/>
                </a:lnTo>
                <a:lnTo>
                  <a:pt x="7658" y="0"/>
                </a:lnTo>
                <a:lnTo>
                  <a:pt x="0" y="35496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335547" y="2063724"/>
            <a:ext cx="810260" cy="216535"/>
          </a:xfrm>
          <a:custGeom>
            <a:avLst/>
            <a:gdLst/>
            <a:ahLst/>
            <a:cxnLst/>
            <a:rect l="l" t="t" r="r" b="b"/>
            <a:pathLst>
              <a:path w="810259" h="216535">
                <a:moveTo>
                  <a:pt x="809993" y="216001"/>
                </a:moveTo>
                <a:lnTo>
                  <a:pt x="767330" y="200389"/>
                </a:lnTo>
                <a:lnTo>
                  <a:pt x="717696" y="188675"/>
                </a:lnTo>
                <a:lnTo>
                  <a:pt x="664798" y="179825"/>
                </a:lnTo>
                <a:lnTo>
                  <a:pt x="612344" y="172804"/>
                </a:lnTo>
                <a:lnTo>
                  <a:pt x="564041" y="166577"/>
                </a:lnTo>
                <a:lnTo>
                  <a:pt x="523595" y="160108"/>
                </a:lnTo>
                <a:lnTo>
                  <a:pt x="474169" y="150180"/>
                </a:lnTo>
                <a:lnTo>
                  <a:pt x="425082" y="139781"/>
                </a:lnTo>
                <a:lnTo>
                  <a:pt x="376343" y="128760"/>
                </a:lnTo>
                <a:lnTo>
                  <a:pt x="327960" y="116965"/>
                </a:lnTo>
                <a:lnTo>
                  <a:pt x="279942" y="104244"/>
                </a:lnTo>
                <a:lnTo>
                  <a:pt x="232298" y="90447"/>
                </a:lnTo>
                <a:lnTo>
                  <a:pt x="185037" y="75420"/>
                </a:lnTo>
                <a:lnTo>
                  <a:pt x="138168" y="59014"/>
                </a:lnTo>
                <a:lnTo>
                  <a:pt x="91700" y="41076"/>
                </a:lnTo>
                <a:lnTo>
                  <a:pt x="45641" y="21455"/>
                </a:lnTo>
                <a:lnTo>
                  <a:pt x="0" y="0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173050" y="4121098"/>
            <a:ext cx="810260" cy="216535"/>
          </a:xfrm>
          <a:custGeom>
            <a:avLst/>
            <a:gdLst/>
            <a:ahLst/>
            <a:cxnLst/>
            <a:rect l="l" t="t" r="r" b="b"/>
            <a:pathLst>
              <a:path w="810259" h="216535">
                <a:moveTo>
                  <a:pt x="810005" y="216001"/>
                </a:moveTo>
                <a:lnTo>
                  <a:pt x="767343" y="200389"/>
                </a:lnTo>
                <a:lnTo>
                  <a:pt x="717709" y="188675"/>
                </a:lnTo>
                <a:lnTo>
                  <a:pt x="664811" y="179825"/>
                </a:lnTo>
                <a:lnTo>
                  <a:pt x="612357" y="172804"/>
                </a:lnTo>
                <a:lnTo>
                  <a:pt x="564053" y="166577"/>
                </a:lnTo>
                <a:lnTo>
                  <a:pt x="523608" y="160108"/>
                </a:lnTo>
                <a:lnTo>
                  <a:pt x="474182" y="150180"/>
                </a:lnTo>
                <a:lnTo>
                  <a:pt x="425095" y="139781"/>
                </a:lnTo>
                <a:lnTo>
                  <a:pt x="376355" y="128760"/>
                </a:lnTo>
                <a:lnTo>
                  <a:pt x="327972" y="116965"/>
                </a:lnTo>
                <a:lnTo>
                  <a:pt x="279953" y="104244"/>
                </a:lnTo>
                <a:lnTo>
                  <a:pt x="232309" y="90447"/>
                </a:lnTo>
                <a:lnTo>
                  <a:pt x="185047" y="75420"/>
                </a:lnTo>
                <a:lnTo>
                  <a:pt x="138176" y="59014"/>
                </a:lnTo>
                <a:lnTo>
                  <a:pt x="91706" y="41076"/>
                </a:lnTo>
                <a:lnTo>
                  <a:pt x="45644" y="21455"/>
                </a:lnTo>
                <a:lnTo>
                  <a:pt x="0" y="0"/>
                </a:lnTo>
              </a:path>
            </a:pathLst>
          </a:custGeom>
          <a:ln w="38099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416012" y="2731043"/>
            <a:ext cx="522605" cy="162560"/>
          </a:xfrm>
          <a:custGeom>
            <a:avLst/>
            <a:gdLst/>
            <a:ahLst/>
            <a:cxnLst/>
            <a:rect l="l" t="t" r="r" b="b"/>
            <a:pathLst>
              <a:path w="522604" h="162560">
                <a:moveTo>
                  <a:pt x="521995" y="162001"/>
                </a:moveTo>
                <a:lnTo>
                  <a:pt x="477033" y="157554"/>
                </a:lnTo>
                <a:lnTo>
                  <a:pt x="433098" y="147754"/>
                </a:lnTo>
                <a:lnTo>
                  <a:pt x="389963" y="133714"/>
                </a:lnTo>
                <a:lnTo>
                  <a:pt x="347397" y="116546"/>
                </a:lnTo>
                <a:lnTo>
                  <a:pt x="305174" y="97361"/>
                </a:lnTo>
                <a:lnTo>
                  <a:pt x="263064" y="77271"/>
                </a:lnTo>
                <a:lnTo>
                  <a:pt x="220840" y="57388"/>
                </a:lnTo>
                <a:lnTo>
                  <a:pt x="178272" y="38825"/>
                </a:lnTo>
                <a:lnTo>
                  <a:pt x="135132" y="22692"/>
                </a:lnTo>
                <a:lnTo>
                  <a:pt x="91193" y="10103"/>
                </a:lnTo>
                <a:lnTo>
                  <a:pt x="46225" y="2168"/>
                </a:lnTo>
                <a:lnTo>
                  <a:pt x="0" y="0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398716" y="5075184"/>
            <a:ext cx="522605" cy="162560"/>
          </a:xfrm>
          <a:custGeom>
            <a:avLst/>
            <a:gdLst/>
            <a:ahLst/>
            <a:cxnLst/>
            <a:rect l="l" t="t" r="r" b="b"/>
            <a:pathLst>
              <a:path w="522604" h="162560">
                <a:moveTo>
                  <a:pt x="521995" y="162001"/>
                </a:moveTo>
                <a:lnTo>
                  <a:pt x="477033" y="157554"/>
                </a:lnTo>
                <a:lnTo>
                  <a:pt x="433098" y="147754"/>
                </a:lnTo>
                <a:lnTo>
                  <a:pt x="389963" y="133714"/>
                </a:lnTo>
                <a:lnTo>
                  <a:pt x="347397" y="116546"/>
                </a:lnTo>
                <a:lnTo>
                  <a:pt x="305174" y="97361"/>
                </a:lnTo>
                <a:lnTo>
                  <a:pt x="263064" y="77271"/>
                </a:lnTo>
                <a:lnTo>
                  <a:pt x="220840" y="57388"/>
                </a:lnTo>
                <a:lnTo>
                  <a:pt x="178272" y="38825"/>
                </a:lnTo>
                <a:lnTo>
                  <a:pt x="135132" y="22692"/>
                </a:lnTo>
                <a:lnTo>
                  <a:pt x="91193" y="10103"/>
                </a:lnTo>
                <a:lnTo>
                  <a:pt x="46225" y="2168"/>
                </a:lnTo>
                <a:lnTo>
                  <a:pt x="0" y="0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548951" y="3344437"/>
            <a:ext cx="494030" cy="92075"/>
          </a:xfrm>
          <a:custGeom>
            <a:avLst/>
            <a:gdLst/>
            <a:ahLst/>
            <a:cxnLst/>
            <a:rect l="l" t="t" r="r" b="b"/>
            <a:pathLst>
              <a:path w="494029" h="92075">
                <a:moveTo>
                  <a:pt x="493991" y="1612"/>
                </a:moveTo>
                <a:lnTo>
                  <a:pt x="450877" y="96"/>
                </a:lnTo>
                <a:lnTo>
                  <a:pt x="402050" y="0"/>
                </a:lnTo>
                <a:lnTo>
                  <a:pt x="349129" y="1666"/>
                </a:lnTo>
                <a:lnTo>
                  <a:pt x="293733" y="5441"/>
                </a:lnTo>
                <a:lnTo>
                  <a:pt x="237480" y="11667"/>
                </a:lnTo>
                <a:lnTo>
                  <a:pt x="181988" y="20689"/>
                </a:lnTo>
                <a:lnTo>
                  <a:pt x="128876" y="32851"/>
                </a:lnTo>
                <a:lnTo>
                  <a:pt x="79761" y="48497"/>
                </a:lnTo>
                <a:lnTo>
                  <a:pt x="36263" y="67970"/>
                </a:lnTo>
                <a:lnTo>
                  <a:pt x="0" y="91617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531654" y="5688576"/>
            <a:ext cx="494030" cy="92075"/>
          </a:xfrm>
          <a:custGeom>
            <a:avLst/>
            <a:gdLst/>
            <a:ahLst/>
            <a:cxnLst/>
            <a:rect l="l" t="t" r="r" b="b"/>
            <a:pathLst>
              <a:path w="494029" h="92075">
                <a:moveTo>
                  <a:pt x="493991" y="1612"/>
                </a:moveTo>
                <a:lnTo>
                  <a:pt x="450877" y="96"/>
                </a:lnTo>
                <a:lnTo>
                  <a:pt x="402050" y="0"/>
                </a:lnTo>
                <a:lnTo>
                  <a:pt x="349129" y="1666"/>
                </a:lnTo>
                <a:lnTo>
                  <a:pt x="293733" y="5441"/>
                </a:lnTo>
                <a:lnTo>
                  <a:pt x="237480" y="11667"/>
                </a:lnTo>
                <a:lnTo>
                  <a:pt x="181988" y="20689"/>
                </a:lnTo>
                <a:lnTo>
                  <a:pt x="128876" y="32851"/>
                </a:lnTo>
                <a:lnTo>
                  <a:pt x="79761" y="48497"/>
                </a:lnTo>
                <a:lnTo>
                  <a:pt x="36263" y="67970"/>
                </a:lnTo>
                <a:lnTo>
                  <a:pt x="0" y="91617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488949" y="2508938"/>
            <a:ext cx="512445" cy="68580"/>
          </a:xfrm>
          <a:custGeom>
            <a:avLst/>
            <a:gdLst/>
            <a:ahLst/>
            <a:cxnLst/>
            <a:rect l="l" t="t" r="r" b="b"/>
            <a:pathLst>
              <a:path w="512444" h="68580">
                <a:moveTo>
                  <a:pt x="0" y="68410"/>
                </a:moveTo>
                <a:lnTo>
                  <a:pt x="45550" y="54503"/>
                </a:lnTo>
                <a:lnTo>
                  <a:pt x="91525" y="42639"/>
                </a:lnTo>
                <a:lnTo>
                  <a:pt x="137923" y="32818"/>
                </a:lnTo>
                <a:lnTo>
                  <a:pt x="184746" y="25043"/>
                </a:lnTo>
                <a:lnTo>
                  <a:pt x="231994" y="19313"/>
                </a:lnTo>
                <a:lnTo>
                  <a:pt x="279666" y="15629"/>
                </a:lnTo>
                <a:lnTo>
                  <a:pt x="283272" y="14728"/>
                </a:lnTo>
                <a:lnTo>
                  <a:pt x="319918" y="9982"/>
                </a:lnTo>
                <a:lnTo>
                  <a:pt x="375367" y="4151"/>
                </a:lnTo>
                <a:lnTo>
                  <a:pt x="435384" y="0"/>
                </a:lnTo>
                <a:lnTo>
                  <a:pt x="485733" y="288"/>
                </a:lnTo>
                <a:lnTo>
                  <a:pt x="512178" y="7780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488950" y="3377464"/>
            <a:ext cx="458470" cy="0"/>
          </a:xfrm>
          <a:custGeom>
            <a:avLst/>
            <a:gdLst/>
            <a:ahLst/>
            <a:cxnLst/>
            <a:rect l="l" t="t" r="r" b="b"/>
            <a:pathLst>
              <a:path w="458469">
                <a:moveTo>
                  <a:pt x="0" y="0"/>
                </a:moveTo>
                <a:lnTo>
                  <a:pt x="457987" y="0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370942" y="4163736"/>
            <a:ext cx="595630" cy="127635"/>
          </a:xfrm>
          <a:custGeom>
            <a:avLst/>
            <a:gdLst/>
            <a:ahLst/>
            <a:cxnLst/>
            <a:rect l="l" t="t" r="r" b="b"/>
            <a:pathLst>
              <a:path w="595630" h="127635">
                <a:moveTo>
                  <a:pt x="0" y="10313"/>
                </a:moveTo>
                <a:lnTo>
                  <a:pt x="23989" y="10304"/>
                </a:lnTo>
                <a:lnTo>
                  <a:pt x="58308" y="7327"/>
                </a:lnTo>
                <a:lnTo>
                  <a:pt x="89003" y="3785"/>
                </a:lnTo>
                <a:lnTo>
                  <a:pt x="102120" y="2083"/>
                </a:lnTo>
                <a:lnTo>
                  <a:pt x="153068" y="25"/>
                </a:lnTo>
                <a:lnTo>
                  <a:pt x="204358" y="0"/>
                </a:lnTo>
                <a:lnTo>
                  <a:pt x="255726" y="2297"/>
                </a:lnTo>
                <a:lnTo>
                  <a:pt x="306909" y="7207"/>
                </a:lnTo>
                <a:lnTo>
                  <a:pt x="357644" y="15022"/>
                </a:lnTo>
                <a:lnTo>
                  <a:pt x="407668" y="26031"/>
                </a:lnTo>
                <a:lnTo>
                  <a:pt x="456717" y="40526"/>
                </a:lnTo>
                <a:lnTo>
                  <a:pt x="495405" y="55116"/>
                </a:lnTo>
                <a:lnTo>
                  <a:pt x="553727" y="90297"/>
                </a:lnTo>
                <a:lnTo>
                  <a:pt x="582422" y="116002"/>
                </a:lnTo>
                <a:lnTo>
                  <a:pt x="587300" y="122493"/>
                </a:lnTo>
                <a:lnTo>
                  <a:pt x="589313" y="124434"/>
                </a:lnTo>
                <a:lnTo>
                  <a:pt x="595007" y="127318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353949" y="6856048"/>
            <a:ext cx="648335" cy="486409"/>
          </a:xfrm>
          <a:custGeom>
            <a:avLst/>
            <a:gdLst/>
            <a:ahLst/>
            <a:cxnLst/>
            <a:rect l="l" t="t" r="r" b="b"/>
            <a:pathLst>
              <a:path w="648334" h="486409">
                <a:moveTo>
                  <a:pt x="0" y="0"/>
                </a:moveTo>
                <a:lnTo>
                  <a:pt x="48187" y="20295"/>
                </a:lnTo>
                <a:lnTo>
                  <a:pt x="95415" y="42560"/>
                </a:lnTo>
                <a:lnTo>
                  <a:pt x="141723" y="66641"/>
                </a:lnTo>
                <a:lnTo>
                  <a:pt x="187152" y="92382"/>
                </a:lnTo>
                <a:lnTo>
                  <a:pt x="231740" y="119630"/>
                </a:lnTo>
                <a:lnTo>
                  <a:pt x="275527" y="148231"/>
                </a:lnTo>
                <a:lnTo>
                  <a:pt x="318552" y="178030"/>
                </a:lnTo>
                <a:lnTo>
                  <a:pt x="360856" y="208873"/>
                </a:lnTo>
                <a:lnTo>
                  <a:pt x="402478" y="240606"/>
                </a:lnTo>
                <a:lnTo>
                  <a:pt x="443458" y="273075"/>
                </a:lnTo>
                <a:lnTo>
                  <a:pt x="460890" y="286151"/>
                </a:lnTo>
                <a:lnTo>
                  <a:pt x="500019" y="316611"/>
                </a:lnTo>
                <a:lnTo>
                  <a:pt x="549570" y="358141"/>
                </a:lnTo>
                <a:lnTo>
                  <a:pt x="598267" y="404426"/>
                </a:lnTo>
                <a:lnTo>
                  <a:pt x="634837" y="449151"/>
                </a:lnTo>
                <a:lnTo>
                  <a:pt x="648004" y="486003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370942" y="5229259"/>
            <a:ext cx="594995" cy="162560"/>
          </a:xfrm>
          <a:custGeom>
            <a:avLst/>
            <a:gdLst/>
            <a:ahLst/>
            <a:cxnLst/>
            <a:rect l="l" t="t" r="r" b="b"/>
            <a:pathLst>
              <a:path w="594994" h="162560">
                <a:moveTo>
                  <a:pt x="0" y="0"/>
                </a:moveTo>
                <a:lnTo>
                  <a:pt x="55163" y="8566"/>
                </a:lnTo>
                <a:lnTo>
                  <a:pt x="108965" y="18139"/>
                </a:lnTo>
                <a:lnTo>
                  <a:pt x="161475" y="28618"/>
                </a:lnTo>
                <a:lnTo>
                  <a:pt x="212766" y="39901"/>
                </a:lnTo>
                <a:lnTo>
                  <a:pt x="262907" y="51889"/>
                </a:lnTo>
                <a:lnTo>
                  <a:pt x="311971" y="64481"/>
                </a:lnTo>
                <a:lnTo>
                  <a:pt x="360027" y="77575"/>
                </a:lnTo>
                <a:lnTo>
                  <a:pt x="407149" y="91071"/>
                </a:lnTo>
                <a:lnTo>
                  <a:pt x="439269" y="99921"/>
                </a:lnTo>
                <a:lnTo>
                  <a:pt x="504566" y="119446"/>
                </a:lnTo>
                <a:lnTo>
                  <a:pt x="568103" y="142538"/>
                </a:lnTo>
                <a:lnTo>
                  <a:pt x="594944" y="162090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284022" y="7234048"/>
            <a:ext cx="28575" cy="405130"/>
          </a:xfrm>
          <a:custGeom>
            <a:avLst/>
            <a:gdLst/>
            <a:ahLst/>
            <a:cxnLst/>
            <a:rect l="l" t="t" r="r" b="b"/>
            <a:pathLst>
              <a:path w="28575" h="405129">
                <a:moveTo>
                  <a:pt x="28160" y="0"/>
                </a:moveTo>
                <a:lnTo>
                  <a:pt x="16456" y="49806"/>
                </a:lnTo>
                <a:lnTo>
                  <a:pt x="8445" y="99972"/>
                </a:lnTo>
                <a:lnTo>
                  <a:pt x="3469" y="150433"/>
                </a:lnTo>
                <a:lnTo>
                  <a:pt x="872" y="201129"/>
                </a:lnTo>
                <a:lnTo>
                  <a:pt x="0" y="251997"/>
                </a:lnTo>
                <a:lnTo>
                  <a:pt x="194" y="302973"/>
                </a:lnTo>
                <a:lnTo>
                  <a:pt x="799" y="353996"/>
                </a:lnTo>
                <a:lnTo>
                  <a:pt x="1160" y="405003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887601" y="7279051"/>
            <a:ext cx="45720" cy="387350"/>
          </a:xfrm>
          <a:custGeom>
            <a:avLst/>
            <a:gdLst/>
            <a:ahLst/>
            <a:cxnLst/>
            <a:rect l="l" t="t" r="r" b="b"/>
            <a:pathLst>
              <a:path w="45720" h="387350">
                <a:moveTo>
                  <a:pt x="45348" y="0"/>
                </a:moveTo>
                <a:lnTo>
                  <a:pt x="31890" y="47091"/>
                </a:lnTo>
                <a:lnTo>
                  <a:pt x="21201" y="94759"/>
                </a:lnTo>
                <a:lnTo>
                  <a:pt x="13015" y="142899"/>
                </a:lnTo>
                <a:lnTo>
                  <a:pt x="7067" y="191406"/>
                </a:lnTo>
                <a:lnTo>
                  <a:pt x="3092" y="240174"/>
                </a:lnTo>
                <a:lnTo>
                  <a:pt x="824" y="289098"/>
                </a:lnTo>
                <a:lnTo>
                  <a:pt x="0" y="338073"/>
                </a:lnTo>
                <a:lnTo>
                  <a:pt x="352" y="386994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285945" y="7135048"/>
            <a:ext cx="171450" cy="504190"/>
          </a:xfrm>
          <a:custGeom>
            <a:avLst/>
            <a:gdLst/>
            <a:ahLst/>
            <a:cxnLst/>
            <a:rect l="l" t="t" r="r" b="b"/>
            <a:pathLst>
              <a:path w="171450" h="504190">
                <a:moveTo>
                  <a:pt x="171005" y="0"/>
                </a:moveTo>
                <a:lnTo>
                  <a:pt x="133407" y="29280"/>
                </a:lnTo>
                <a:lnTo>
                  <a:pt x="106548" y="64143"/>
                </a:lnTo>
                <a:lnTo>
                  <a:pt x="88673" y="103396"/>
                </a:lnTo>
                <a:lnTo>
                  <a:pt x="78023" y="145850"/>
                </a:lnTo>
                <a:lnTo>
                  <a:pt x="72841" y="190313"/>
                </a:lnTo>
                <a:lnTo>
                  <a:pt x="71371" y="235595"/>
                </a:lnTo>
                <a:lnTo>
                  <a:pt x="71856" y="280504"/>
                </a:lnTo>
                <a:lnTo>
                  <a:pt x="72617" y="328387"/>
                </a:lnTo>
                <a:lnTo>
                  <a:pt x="70196" y="379370"/>
                </a:lnTo>
                <a:lnTo>
                  <a:pt x="60208" y="428762"/>
                </a:lnTo>
                <a:lnTo>
                  <a:pt x="38271" y="471869"/>
                </a:lnTo>
                <a:lnTo>
                  <a:pt x="0" y="503999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232945" y="7018049"/>
            <a:ext cx="513080" cy="513080"/>
          </a:xfrm>
          <a:custGeom>
            <a:avLst/>
            <a:gdLst/>
            <a:ahLst/>
            <a:cxnLst/>
            <a:rect l="l" t="t" r="r" b="b"/>
            <a:pathLst>
              <a:path w="513079" h="513079">
                <a:moveTo>
                  <a:pt x="513003" y="0"/>
                </a:moveTo>
                <a:lnTo>
                  <a:pt x="478950" y="10975"/>
                </a:lnTo>
                <a:lnTo>
                  <a:pt x="432363" y="41248"/>
                </a:lnTo>
                <a:lnTo>
                  <a:pt x="391308" y="72632"/>
                </a:lnTo>
                <a:lnTo>
                  <a:pt x="373849" y="86944"/>
                </a:lnTo>
                <a:lnTo>
                  <a:pt x="335300" y="117768"/>
                </a:lnTo>
                <a:lnTo>
                  <a:pt x="298042" y="149676"/>
                </a:lnTo>
                <a:lnTo>
                  <a:pt x="262733" y="183190"/>
                </a:lnTo>
                <a:lnTo>
                  <a:pt x="230030" y="218835"/>
                </a:lnTo>
                <a:lnTo>
                  <a:pt x="200589" y="257136"/>
                </a:lnTo>
                <a:lnTo>
                  <a:pt x="175069" y="298617"/>
                </a:lnTo>
                <a:lnTo>
                  <a:pt x="154127" y="343801"/>
                </a:lnTo>
                <a:lnTo>
                  <a:pt x="133815" y="412575"/>
                </a:lnTo>
                <a:lnTo>
                  <a:pt x="121132" y="444221"/>
                </a:lnTo>
                <a:lnTo>
                  <a:pt x="99796" y="472528"/>
                </a:lnTo>
                <a:lnTo>
                  <a:pt x="77547" y="488902"/>
                </a:lnTo>
                <a:lnTo>
                  <a:pt x="52893" y="499695"/>
                </a:lnTo>
                <a:lnTo>
                  <a:pt x="26742" y="507024"/>
                </a:lnTo>
                <a:lnTo>
                  <a:pt x="0" y="513003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390996" y="6102532"/>
            <a:ext cx="662940" cy="304165"/>
          </a:xfrm>
          <a:custGeom>
            <a:avLst/>
            <a:gdLst/>
            <a:ahLst/>
            <a:cxnLst/>
            <a:rect l="l" t="t" r="r" b="b"/>
            <a:pathLst>
              <a:path w="662940" h="304164">
                <a:moveTo>
                  <a:pt x="662774" y="1957"/>
                </a:moveTo>
                <a:lnTo>
                  <a:pt x="627050" y="0"/>
                </a:lnTo>
                <a:lnTo>
                  <a:pt x="572708" y="11566"/>
                </a:lnTo>
                <a:lnTo>
                  <a:pt x="523130" y="26155"/>
                </a:lnTo>
                <a:lnTo>
                  <a:pt x="501700" y="33263"/>
                </a:lnTo>
                <a:lnTo>
                  <a:pt x="454664" y="48225"/>
                </a:lnTo>
                <a:lnTo>
                  <a:pt x="408446" y="64660"/>
                </a:lnTo>
                <a:lnTo>
                  <a:pt x="363473" y="83293"/>
                </a:lnTo>
                <a:lnTo>
                  <a:pt x="320168" y="104850"/>
                </a:lnTo>
                <a:lnTo>
                  <a:pt x="278957" y="130055"/>
                </a:lnTo>
                <a:lnTo>
                  <a:pt x="240267" y="159634"/>
                </a:lnTo>
                <a:lnTo>
                  <a:pt x="204520" y="194311"/>
                </a:lnTo>
                <a:lnTo>
                  <a:pt x="160915" y="251237"/>
                </a:lnTo>
                <a:lnTo>
                  <a:pt x="137733" y="276234"/>
                </a:lnTo>
                <a:lnTo>
                  <a:pt x="107670" y="295010"/>
                </a:lnTo>
                <a:lnTo>
                  <a:pt x="81031" y="302330"/>
                </a:lnTo>
                <a:lnTo>
                  <a:pt x="54149" y="303574"/>
                </a:lnTo>
                <a:lnTo>
                  <a:pt x="27110" y="301044"/>
                </a:lnTo>
                <a:lnTo>
                  <a:pt x="0" y="297042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C725C0D-A11A-4D9E-8A99-CC543A0BF1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014"/>
          <a:stretch/>
        </p:blipFill>
        <p:spPr>
          <a:xfrm rot="831433">
            <a:off x="11164330" y="2232029"/>
            <a:ext cx="3691320" cy="47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32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Words>881</Words>
  <Application>Microsoft Office PowerPoint</Application>
  <PresentationFormat>Custom</PresentationFormat>
  <Paragraphs>37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Century Gothic</vt:lpstr>
      <vt:lpstr>Office Theme</vt:lpstr>
      <vt:lpstr>PowerPoint Presentation</vt:lpstr>
      <vt:lpstr>The Hikey Sprites</vt:lpstr>
      <vt:lpstr>PowerPoint Presentation</vt:lpstr>
      <vt:lpstr>Review</vt:lpstr>
      <vt:lpstr>Today, we are going to be thinking about our settings and characters in more depth.  By the end of this lesson, we will have a fully planned story, ready to begin writing tomorrow.    </vt:lpstr>
      <vt:lpstr>Settings</vt:lpstr>
      <vt:lpstr>PowerPoint Presentation</vt:lpstr>
      <vt:lpstr>Character: Hikey Sprite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Zivtins</dc:creator>
  <cp:lastModifiedBy>emvandeventer@outlook.com</cp:lastModifiedBy>
  <cp:revision>14</cp:revision>
  <dcterms:created xsi:type="dcterms:W3CDTF">2020-06-03T11:01:04Z</dcterms:created>
  <dcterms:modified xsi:type="dcterms:W3CDTF">2020-06-29T13:47:17Z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2020-06-03T00:00:00Z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2020-06-03T00:00:00Z</vt:filetime>
  </property>
</Properties>
</file>