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0" y="3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3980F-2E53-49A1-8AA7-DE190594C48E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C8CC4-B6F3-479D-BDF8-1EA0D6783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46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the Video of the story is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8CC4-B6F3-479D-BDF8-1EA0D67833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57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C8CC4-B6F3-479D-BDF8-1EA0D678331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9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7299" y="952699"/>
            <a:ext cx="14481401" cy="3317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87299" y="5195625"/>
            <a:ext cx="14481401" cy="1214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12" y="899998"/>
                </a:lnTo>
                <a:lnTo>
                  <a:pt x="1625601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103120"/>
            <a:ext cx="707136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952699"/>
            <a:ext cx="14481401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414042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7299" y="2964750"/>
            <a:ext cx="14481401" cy="3591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503920"/>
            <a:ext cx="520192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503920"/>
            <a:ext cx="373888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L5qfr4xDSnyKKEoA1Ih-hL9v941rINnp/view?usp=shari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79997"/>
            <a:ext cx="16256635" cy="2664460"/>
          </a:xfrm>
          <a:custGeom>
            <a:avLst/>
            <a:gdLst/>
            <a:ahLst/>
            <a:cxnLst/>
            <a:rect l="l" t="t" r="r" b="b"/>
            <a:pathLst>
              <a:path w="16256635" h="2664459">
                <a:moveTo>
                  <a:pt x="0" y="2664002"/>
                </a:moveTo>
                <a:lnTo>
                  <a:pt x="16256025" y="2664002"/>
                </a:lnTo>
                <a:lnTo>
                  <a:pt x="16256025" y="0"/>
                </a:lnTo>
                <a:lnTo>
                  <a:pt x="0" y="0"/>
                </a:lnTo>
                <a:lnTo>
                  <a:pt x="0" y="2664002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2094" y="7325000"/>
            <a:ext cx="6031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62625" algn="l"/>
              </a:tabLst>
            </a:pPr>
            <a:r>
              <a:rPr sz="3600" b="1" spc="50" dirty="0">
                <a:solidFill>
                  <a:srgbClr val="414042"/>
                </a:solidFill>
                <a:latin typeface="Century Gothic"/>
                <a:cs typeface="Century Gothic"/>
              </a:rPr>
              <a:t>B</a:t>
            </a:r>
            <a:r>
              <a:rPr sz="3600" b="1" spc="30" dirty="0">
                <a:solidFill>
                  <a:srgbClr val="414042"/>
                </a:solidFill>
                <a:latin typeface="Century Gothic"/>
                <a:cs typeface="Century Gothic"/>
              </a:rPr>
              <a:t>r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i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d</a:t>
            </a:r>
            <a:r>
              <a:rPr sz="3600" b="1" spc="20" dirty="0">
                <a:solidFill>
                  <a:srgbClr val="414042"/>
                </a:solidFill>
                <a:latin typeface="Century Gothic"/>
                <a:cs typeface="Century Gothic"/>
              </a:rPr>
              <a:t>gi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n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g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3600" b="1" spc="-30" dirty="0">
                <a:solidFill>
                  <a:srgbClr val="414042"/>
                </a:solidFill>
                <a:latin typeface="Century Gothic"/>
                <a:cs typeface="Century Gothic"/>
              </a:rPr>
              <a:t>P</a:t>
            </a:r>
            <a:r>
              <a:rPr sz="3600" b="1" spc="-85" dirty="0">
                <a:solidFill>
                  <a:srgbClr val="414042"/>
                </a:solidFill>
                <a:latin typeface="Century Gothic"/>
                <a:cs typeface="Century Gothic"/>
              </a:rPr>
              <a:t>r</a:t>
            </a:r>
            <a:r>
              <a:rPr sz="3600" b="1" spc="-25" dirty="0">
                <a:solidFill>
                  <a:srgbClr val="414042"/>
                </a:solidFill>
                <a:latin typeface="Century Gothic"/>
                <a:cs typeface="Century Gothic"/>
              </a:rPr>
              <a:t>o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j</a:t>
            </a:r>
            <a:r>
              <a:rPr sz="3600" b="1" spc="-25" dirty="0">
                <a:solidFill>
                  <a:srgbClr val="414042"/>
                </a:solidFill>
                <a:latin typeface="Century Gothic"/>
                <a:cs typeface="Century Gothic"/>
              </a:rPr>
              <a:t>e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c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t</a:t>
            </a:r>
            <a:r>
              <a:rPr sz="3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— </a:t>
            </a:r>
            <a:r>
              <a:rPr sz="3600" b="1" spc="-30" dirty="0">
                <a:solidFill>
                  <a:srgbClr val="414042"/>
                </a:solidFill>
                <a:latin typeface="Century Gothic"/>
                <a:cs typeface="Century Gothic"/>
              </a:rPr>
              <a:t>L</a:t>
            </a:r>
            <a:r>
              <a:rPr sz="3600" b="1" spc="-50" dirty="0">
                <a:solidFill>
                  <a:srgbClr val="414042"/>
                </a:solidFill>
                <a:latin typeface="Century Gothic"/>
                <a:cs typeface="Century Gothic"/>
              </a:rPr>
              <a:t>e</a:t>
            </a:r>
            <a:r>
              <a:rPr sz="3600" b="1" spc="-15" dirty="0">
                <a:solidFill>
                  <a:srgbClr val="414042"/>
                </a:solidFill>
                <a:latin typeface="Century Gothic"/>
                <a:cs typeface="Century Gothic"/>
              </a:rPr>
              <a:t>s</a:t>
            </a:r>
            <a:r>
              <a:rPr sz="3600" b="1" spc="-40" dirty="0">
                <a:solidFill>
                  <a:srgbClr val="414042"/>
                </a:solidFill>
                <a:latin typeface="Century Gothic"/>
                <a:cs typeface="Century Gothic"/>
              </a:rPr>
              <a:t>s</a:t>
            </a:r>
            <a:r>
              <a:rPr sz="3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o</a:t>
            </a:r>
            <a:r>
              <a:rPr sz="3600" b="1" dirty="0">
                <a:solidFill>
                  <a:srgbClr val="414042"/>
                </a:solidFill>
                <a:latin typeface="Century Gothic"/>
                <a:cs typeface="Century Gothic"/>
              </a:rPr>
              <a:t>n	6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70108" y="7446530"/>
            <a:ext cx="525145" cy="354330"/>
          </a:xfrm>
          <a:custGeom>
            <a:avLst/>
            <a:gdLst/>
            <a:ahLst/>
            <a:cxnLst/>
            <a:rect l="l" t="t" r="r" b="b"/>
            <a:pathLst>
              <a:path w="525145" h="354329">
                <a:moveTo>
                  <a:pt x="0" y="353847"/>
                </a:moveTo>
                <a:lnTo>
                  <a:pt x="524522" y="353847"/>
                </a:lnTo>
                <a:lnTo>
                  <a:pt x="524522" y="0"/>
                </a:lnTo>
                <a:lnTo>
                  <a:pt x="0" y="0"/>
                </a:lnTo>
                <a:lnTo>
                  <a:pt x="0" y="353847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0363" y="7446538"/>
            <a:ext cx="524510" cy="354330"/>
          </a:xfrm>
          <a:custGeom>
            <a:avLst/>
            <a:gdLst/>
            <a:ahLst/>
            <a:cxnLst/>
            <a:rect l="l" t="t" r="r" b="b"/>
            <a:pathLst>
              <a:path w="524510" h="354329">
                <a:moveTo>
                  <a:pt x="361092" y="238857"/>
                </a:moveTo>
                <a:lnTo>
                  <a:pt x="287539" y="238857"/>
                </a:lnTo>
                <a:lnTo>
                  <a:pt x="292466" y="241562"/>
                </a:lnTo>
                <a:lnTo>
                  <a:pt x="297368" y="244356"/>
                </a:lnTo>
                <a:lnTo>
                  <a:pt x="302410" y="246833"/>
                </a:lnTo>
                <a:lnTo>
                  <a:pt x="283279" y="270144"/>
                </a:lnTo>
                <a:lnTo>
                  <a:pt x="265044" y="294829"/>
                </a:lnTo>
                <a:lnTo>
                  <a:pt x="247746" y="319996"/>
                </a:lnTo>
                <a:lnTo>
                  <a:pt x="231430" y="344750"/>
                </a:lnTo>
                <a:lnTo>
                  <a:pt x="230782" y="351730"/>
                </a:lnTo>
                <a:lnTo>
                  <a:pt x="238253" y="353816"/>
                </a:lnTo>
                <a:lnTo>
                  <a:pt x="289406" y="329391"/>
                </a:lnTo>
                <a:lnTo>
                  <a:pt x="315204" y="300702"/>
                </a:lnTo>
                <a:lnTo>
                  <a:pt x="337875" y="268652"/>
                </a:lnTo>
                <a:lnTo>
                  <a:pt x="361092" y="238857"/>
                </a:lnTo>
                <a:close/>
              </a:path>
              <a:path w="524510" h="354329">
                <a:moveTo>
                  <a:pt x="375482" y="0"/>
                </a:moveTo>
                <a:lnTo>
                  <a:pt x="366774" y="1661"/>
                </a:lnTo>
                <a:lnTo>
                  <a:pt x="358266" y="6106"/>
                </a:lnTo>
                <a:lnTo>
                  <a:pt x="354290" y="11553"/>
                </a:lnTo>
                <a:lnTo>
                  <a:pt x="358319" y="53981"/>
                </a:lnTo>
                <a:lnTo>
                  <a:pt x="372857" y="93884"/>
                </a:lnTo>
                <a:lnTo>
                  <a:pt x="395349" y="130485"/>
                </a:lnTo>
                <a:lnTo>
                  <a:pt x="423238" y="163013"/>
                </a:lnTo>
                <a:lnTo>
                  <a:pt x="457427" y="188184"/>
                </a:lnTo>
                <a:lnTo>
                  <a:pt x="463970" y="197411"/>
                </a:lnTo>
                <a:lnTo>
                  <a:pt x="459101" y="207574"/>
                </a:lnTo>
                <a:lnTo>
                  <a:pt x="448706" y="217970"/>
                </a:lnTo>
                <a:lnTo>
                  <a:pt x="438669" y="227897"/>
                </a:lnTo>
                <a:lnTo>
                  <a:pt x="420769" y="252699"/>
                </a:lnTo>
                <a:lnTo>
                  <a:pt x="405958" y="279296"/>
                </a:lnTo>
                <a:lnTo>
                  <a:pt x="393250" y="307037"/>
                </a:lnTo>
                <a:lnTo>
                  <a:pt x="381658" y="335276"/>
                </a:lnTo>
                <a:lnTo>
                  <a:pt x="383220" y="341311"/>
                </a:lnTo>
                <a:lnTo>
                  <a:pt x="432559" y="294699"/>
                </a:lnTo>
                <a:lnTo>
                  <a:pt x="446408" y="271934"/>
                </a:lnTo>
                <a:lnTo>
                  <a:pt x="465686" y="242930"/>
                </a:lnTo>
                <a:lnTo>
                  <a:pt x="487322" y="215591"/>
                </a:lnTo>
                <a:lnTo>
                  <a:pt x="500014" y="204665"/>
                </a:lnTo>
                <a:lnTo>
                  <a:pt x="511957" y="196687"/>
                </a:lnTo>
                <a:lnTo>
                  <a:pt x="520819" y="187166"/>
                </a:lnTo>
                <a:lnTo>
                  <a:pt x="524267" y="171611"/>
                </a:lnTo>
                <a:lnTo>
                  <a:pt x="524254" y="166442"/>
                </a:lnTo>
                <a:lnTo>
                  <a:pt x="522095" y="165020"/>
                </a:lnTo>
                <a:lnTo>
                  <a:pt x="517523" y="163140"/>
                </a:lnTo>
                <a:lnTo>
                  <a:pt x="473932" y="137157"/>
                </a:lnTo>
                <a:lnTo>
                  <a:pt x="431984" y="97671"/>
                </a:lnTo>
                <a:lnTo>
                  <a:pt x="398438" y="50862"/>
                </a:lnTo>
                <a:lnTo>
                  <a:pt x="380058" y="2904"/>
                </a:lnTo>
                <a:lnTo>
                  <a:pt x="375482" y="0"/>
                </a:lnTo>
                <a:close/>
              </a:path>
              <a:path w="524510" h="354329">
                <a:moveTo>
                  <a:pt x="166710" y="90580"/>
                </a:moveTo>
                <a:lnTo>
                  <a:pt x="156335" y="93663"/>
                </a:lnTo>
                <a:lnTo>
                  <a:pt x="147855" y="99287"/>
                </a:lnTo>
                <a:lnTo>
                  <a:pt x="146226" y="105355"/>
                </a:lnTo>
                <a:lnTo>
                  <a:pt x="170326" y="139800"/>
                </a:lnTo>
                <a:lnTo>
                  <a:pt x="198385" y="171479"/>
                </a:lnTo>
                <a:lnTo>
                  <a:pt x="229843" y="199979"/>
                </a:lnTo>
                <a:lnTo>
                  <a:pt x="264145" y="224887"/>
                </a:lnTo>
                <a:lnTo>
                  <a:pt x="212104" y="234551"/>
                </a:lnTo>
                <a:lnTo>
                  <a:pt x="160497" y="245862"/>
                </a:lnTo>
                <a:lnTo>
                  <a:pt x="109444" y="259323"/>
                </a:lnTo>
                <a:lnTo>
                  <a:pt x="59063" y="275435"/>
                </a:lnTo>
                <a:lnTo>
                  <a:pt x="9472" y="294699"/>
                </a:lnTo>
                <a:lnTo>
                  <a:pt x="0" y="305126"/>
                </a:lnTo>
                <a:lnTo>
                  <a:pt x="4538" y="307815"/>
                </a:lnTo>
                <a:lnTo>
                  <a:pt x="14158" y="306332"/>
                </a:lnTo>
                <a:lnTo>
                  <a:pt x="58144" y="291393"/>
                </a:lnTo>
                <a:lnTo>
                  <a:pt x="103041" y="277381"/>
                </a:lnTo>
                <a:lnTo>
                  <a:pt x="148639" y="264708"/>
                </a:lnTo>
                <a:lnTo>
                  <a:pt x="194728" y="253788"/>
                </a:lnTo>
                <a:lnTo>
                  <a:pt x="241098" y="245034"/>
                </a:lnTo>
                <a:lnTo>
                  <a:pt x="287539" y="238857"/>
                </a:lnTo>
                <a:lnTo>
                  <a:pt x="361092" y="238857"/>
                </a:lnTo>
                <a:lnTo>
                  <a:pt x="362824" y="236635"/>
                </a:lnTo>
                <a:lnTo>
                  <a:pt x="366408" y="231602"/>
                </a:lnTo>
                <a:lnTo>
                  <a:pt x="367880" y="226557"/>
                </a:lnTo>
                <a:lnTo>
                  <a:pt x="366384" y="222094"/>
                </a:lnTo>
                <a:lnTo>
                  <a:pt x="361059" y="218804"/>
                </a:lnTo>
                <a:lnTo>
                  <a:pt x="359484" y="218296"/>
                </a:lnTo>
                <a:lnTo>
                  <a:pt x="357986" y="217623"/>
                </a:lnTo>
                <a:lnTo>
                  <a:pt x="356411" y="217077"/>
                </a:lnTo>
                <a:lnTo>
                  <a:pt x="358151" y="213102"/>
                </a:lnTo>
                <a:lnTo>
                  <a:pt x="357365" y="212276"/>
                </a:lnTo>
                <a:lnTo>
                  <a:pt x="343609" y="212276"/>
                </a:lnTo>
                <a:lnTo>
                  <a:pt x="296059" y="190134"/>
                </a:lnTo>
                <a:lnTo>
                  <a:pt x="251855" y="162287"/>
                </a:lnTo>
                <a:lnTo>
                  <a:pt x="211132" y="129400"/>
                </a:lnTo>
                <a:lnTo>
                  <a:pt x="174026" y="92134"/>
                </a:lnTo>
                <a:lnTo>
                  <a:pt x="166710" y="90580"/>
                </a:lnTo>
                <a:close/>
              </a:path>
              <a:path w="524510" h="354329">
                <a:moveTo>
                  <a:pt x="355674" y="210498"/>
                </a:moveTo>
                <a:lnTo>
                  <a:pt x="345349" y="212022"/>
                </a:lnTo>
                <a:lnTo>
                  <a:pt x="344765" y="212086"/>
                </a:lnTo>
                <a:lnTo>
                  <a:pt x="343609" y="212276"/>
                </a:lnTo>
                <a:lnTo>
                  <a:pt x="357365" y="212276"/>
                </a:lnTo>
                <a:lnTo>
                  <a:pt x="355674" y="2104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61381" y="7446530"/>
            <a:ext cx="525145" cy="354330"/>
          </a:xfrm>
          <a:custGeom>
            <a:avLst/>
            <a:gdLst/>
            <a:ahLst/>
            <a:cxnLst/>
            <a:rect l="l" t="t" r="r" b="b"/>
            <a:pathLst>
              <a:path w="525145" h="354329">
                <a:moveTo>
                  <a:pt x="524522" y="353847"/>
                </a:moveTo>
                <a:lnTo>
                  <a:pt x="0" y="353847"/>
                </a:lnTo>
                <a:lnTo>
                  <a:pt x="0" y="0"/>
                </a:lnTo>
                <a:lnTo>
                  <a:pt x="524522" y="0"/>
                </a:lnTo>
                <a:lnTo>
                  <a:pt x="524522" y="353847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61386" y="7446538"/>
            <a:ext cx="524510" cy="354330"/>
          </a:xfrm>
          <a:custGeom>
            <a:avLst/>
            <a:gdLst/>
            <a:ahLst/>
            <a:cxnLst/>
            <a:rect l="l" t="t" r="r" b="b"/>
            <a:pathLst>
              <a:path w="524509" h="354329">
                <a:moveTo>
                  <a:pt x="168592" y="210498"/>
                </a:moveTo>
                <a:lnTo>
                  <a:pt x="166115" y="213102"/>
                </a:lnTo>
                <a:lnTo>
                  <a:pt x="167855" y="217077"/>
                </a:lnTo>
                <a:lnTo>
                  <a:pt x="166281" y="217623"/>
                </a:lnTo>
                <a:lnTo>
                  <a:pt x="164782" y="218296"/>
                </a:lnTo>
                <a:lnTo>
                  <a:pt x="163207" y="218804"/>
                </a:lnTo>
                <a:lnTo>
                  <a:pt x="157883" y="222094"/>
                </a:lnTo>
                <a:lnTo>
                  <a:pt x="156386" y="226557"/>
                </a:lnTo>
                <a:lnTo>
                  <a:pt x="157858" y="231602"/>
                </a:lnTo>
                <a:lnTo>
                  <a:pt x="161442" y="236635"/>
                </a:lnTo>
                <a:lnTo>
                  <a:pt x="186391" y="268652"/>
                </a:lnTo>
                <a:lnTo>
                  <a:pt x="209062" y="300702"/>
                </a:lnTo>
                <a:lnTo>
                  <a:pt x="234860" y="329391"/>
                </a:lnTo>
                <a:lnTo>
                  <a:pt x="269189" y="351329"/>
                </a:lnTo>
                <a:lnTo>
                  <a:pt x="276041" y="353013"/>
                </a:lnTo>
                <a:lnTo>
                  <a:pt x="286013" y="353816"/>
                </a:lnTo>
                <a:lnTo>
                  <a:pt x="293485" y="351730"/>
                </a:lnTo>
                <a:lnTo>
                  <a:pt x="259126" y="294699"/>
                </a:lnTo>
                <a:lnTo>
                  <a:pt x="221856" y="246833"/>
                </a:lnTo>
                <a:lnTo>
                  <a:pt x="226898" y="244356"/>
                </a:lnTo>
                <a:lnTo>
                  <a:pt x="231800" y="241562"/>
                </a:lnTo>
                <a:lnTo>
                  <a:pt x="236727" y="238857"/>
                </a:lnTo>
                <a:lnTo>
                  <a:pt x="331811" y="238857"/>
                </a:lnTo>
                <a:lnTo>
                  <a:pt x="312163" y="234551"/>
                </a:lnTo>
                <a:lnTo>
                  <a:pt x="260121" y="224887"/>
                </a:lnTo>
                <a:lnTo>
                  <a:pt x="277488" y="212276"/>
                </a:lnTo>
                <a:lnTo>
                  <a:pt x="180657" y="212276"/>
                </a:lnTo>
                <a:lnTo>
                  <a:pt x="179501" y="212086"/>
                </a:lnTo>
                <a:lnTo>
                  <a:pt x="178917" y="212022"/>
                </a:lnTo>
                <a:lnTo>
                  <a:pt x="168592" y="210498"/>
                </a:lnTo>
                <a:close/>
              </a:path>
              <a:path w="524509" h="354329">
                <a:moveTo>
                  <a:pt x="148784" y="0"/>
                </a:moveTo>
                <a:lnTo>
                  <a:pt x="144208" y="2904"/>
                </a:lnTo>
                <a:lnTo>
                  <a:pt x="125828" y="50862"/>
                </a:lnTo>
                <a:lnTo>
                  <a:pt x="92282" y="97671"/>
                </a:lnTo>
                <a:lnTo>
                  <a:pt x="50334" y="137157"/>
                </a:lnTo>
                <a:lnTo>
                  <a:pt x="6743" y="163140"/>
                </a:lnTo>
                <a:lnTo>
                  <a:pt x="2171" y="165020"/>
                </a:lnTo>
                <a:lnTo>
                  <a:pt x="12" y="166442"/>
                </a:lnTo>
                <a:lnTo>
                  <a:pt x="0" y="171611"/>
                </a:lnTo>
                <a:lnTo>
                  <a:pt x="3447" y="187166"/>
                </a:lnTo>
                <a:lnTo>
                  <a:pt x="12309" y="196687"/>
                </a:lnTo>
                <a:lnTo>
                  <a:pt x="24253" y="204665"/>
                </a:lnTo>
                <a:lnTo>
                  <a:pt x="36944" y="215591"/>
                </a:lnTo>
                <a:lnTo>
                  <a:pt x="58580" y="242930"/>
                </a:lnTo>
                <a:lnTo>
                  <a:pt x="77858" y="271934"/>
                </a:lnTo>
                <a:lnTo>
                  <a:pt x="91787" y="294829"/>
                </a:lnTo>
                <a:lnTo>
                  <a:pt x="114211" y="331517"/>
                </a:lnTo>
                <a:lnTo>
                  <a:pt x="121173" y="336783"/>
                </a:lnTo>
                <a:lnTo>
                  <a:pt x="132010" y="340930"/>
                </a:lnTo>
                <a:lnTo>
                  <a:pt x="141046" y="341311"/>
                </a:lnTo>
                <a:lnTo>
                  <a:pt x="142608" y="335276"/>
                </a:lnTo>
                <a:lnTo>
                  <a:pt x="118308" y="279296"/>
                </a:lnTo>
                <a:lnTo>
                  <a:pt x="85597" y="227897"/>
                </a:lnTo>
                <a:lnTo>
                  <a:pt x="75560" y="217970"/>
                </a:lnTo>
                <a:lnTo>
                  <a:pt x="65165" y="207574"/>
                </a:lnTo>
                <a:lnTo>
                  <a:pt x="60296" y="197411"/>
                </a:lnTo>
                <a:lnTo>
                  <a:pt x="66840" y="188184"/>
                </a:lnTo>
                <a:lnTo>
                  <a:pt x="75914" y="182594"/>
                </a:lnTo>
                <a:lnTo>
                  <a:pt x="84734" y="176684"/>
                </a:lnTo>
                <a:lnTo>
                  <a:pt x="128918" y="130485"/>
                </a:lnTo>
                <a:lnTo>
                  <a:pt x="151409" y="93884"/>
                </a:lnTo>
                <a:lnTo>
                  <a:pt x="165947" y="53981"/>
                </a:lnTo>
                <a:lnTo>
                  <a:pt x="169976" y="11553"/>
                </a:lnTo>
                <a:lnTo>
                  <a:pt x="166000" y="6106"/>
                </a:lnTo>
                <a:lnTo>
                  <a:pt x="157492" y="1661"/>
                </a:lnTo>
                <a:lnTo>
                  <a:pt x="148784" y="0"/>
                </a:lnTo>
                <a:close/>
              </a:path>
              <a:path w="524509" h="354329">
                <a:moveTo>
                  <a:pt x="331811" y="238857"/>
                </a:moveTo>
                <a:lnTo>
                  <a:pt x="236727" y="238857"/>
                </a:lnTo>
                <a:lnTo>
                  <a:pt x="283168" y="245034"/>
                </a:lnTo>
                <a:lnTo>
                  <a:pt x="329538" y="253788"/>
                </a:lnTo>
                <a:lnTo>
                  <a:pt x="375627" y="264708"/>
                </a:lnTo>
                <a:lnTo>
                  <a:pt x="421226" y="277381"/>
                </a:lnTo>
                <a:lnTo>
                  <a:pt x="466122" y="291393"/>
                </a:lnTo>
                <a:lnTo>
                  <a:pt x="510108" y="306332"/>
                </a:lnTo>
                <a:lnTo>
                  <a:pt x="519729" y="307815"/>
                </a:lnTo>
                <a:lnTo>
                  <a:pt x="524267" y="305126"/>
                </a:lnTo>
                <a:lnTo>
                  <a:pt x="522897" y="300132"/>
                </a:lnTo>
                <a:lnTo>
                  <a:pt x="514794" y="294699"/>
                </a:lnTo>
                <a:lnTo>
                  <a:pt x="465203" y="275435"/>
                </a:lnTo>
                <a:lnTo>
                  <a:pt x="414822" y="259323"/>
                </a:lnTo>
                <a:lnTo>
                  <a:pt x="363769" y="245862"/>
                </a:lnTo>
                <a:lnTo>
                  <a:pt x="331811" y="238857"/>
                </a:lnTo>
                <a:close/>
              </a:path>
              <a:path w="524509" h="354329">
                <a:moveTo>
                  <a:pt x="357556" y="90580"/>
                </a:moveTo>
                <a:lnTo>
                  <a:pt x="350240" y="92134"/>
                </a:lnTo>
                <a:lnTo>
                  <a:pt x="313134" y="129400"/>
                </a:lnTo>
                <a:lnTo>
                  <a:pt x="272411" y="162287"/>
                </a:lnTo>
                <a:lnTo>
                  <a:pt x="228207" y="190134"/>
                </a:lnTo>
                <a:lnTo>
                  <a:pt x="180657" y="212276"/>
                </a:lnTo>
                <a:lnTo>
                  <a:pt x="277488" y="212276"/>
                </a:lnTo>
                <a:lnTo>
                  <a:pt x="294423" y="199979"/>
                </a:lnTo>
                <a:lnTo>
                  <a:pt x="325881" y="171479"/>
                </a:lnTo>
                <a:lnTo>
                  <a:pt x="353940" y="139800"/>
                </a:lnTo>
                <a:lnTo>
                  <a:pt x="378040" y="105355"/>
                </a:lnTo>
                <a:lnTo>
                  <a:pt x="376411" y="99287"/>
                </a:lnTo>
                <a:lnTo>
                  <a:pt x="367931" y="93663"/>
                </a:lnTo>
                <a:lnTo>
                  <a:pt x="357556" y="9058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28007" y="8001510"/>
            <a:ext cx="1944370" cy="62865"/>
          </a:xfrm>
          <a:custGeom>
            <a:avLst/>
            <a:gdLst/>
            <a:ahLst/>
            <a:cxnLst/>
            <a:rect l="l" t="t" r="r" b="b"/>
            <a:pathLst>
              <a:path w="1944370" h="62865">
                <a:moveTo>
                  <a:pt x="0" y="62488"/>
                </a:moveTo>
                <a:lnTo>
                  <a:pt x="53613" y="54551"/>
                </a:lnTo>
                <a:lnTo>
                  <a:pt x="106926" y="45002"/>
                </a:lnTo>
                <a:lnTo>
                  <a:pt x="160153" y="34999"/>
                </a:lnTo>
                <a:lnTo>
                  <a:pt x="213506" y="25703"/>
                </a:lnTo>
                <a:lnTo>
                  <a:pt x="267200" y="18275"/>
                </a:lnTo>
                <a:lnTo>
                  <a:pt x="321449" y="13873"/>
                </a:lnTo>
                <a:lnTo>
                  <a:pt x="355261" y="13127"/>
                </a:lnTo>
                <a:lnTo>
                  <a:pt x="389215" y="13493"/>
                </a:lnTo>
                <a:lnTo>
                  <a:pt x="423185" y="14214"/>
                </a:lnTo>
                <a:lnTo>
                  <a:pt x="457047" y="14533"/>
                </a:lnTo>
                <a:lnTo>
                  <a:pt x="505327" y="15117"/>
                </a:lnTo>
                <a:lnTo>
                  <a:pt x="553731" y="17031"/>
                </a:lnTo>
                <a:lnTo>
                  <a:pt x="602235" y="19929"/>
                </a:lnTo>
                <a:lnTo>
                  <a:pt x="650817" y="23469"/>
                </a:lnTo>
                <a:lnTo>
                  <a:pt x="699450" y="27307"/>
                </a:lnTo>
                <a:lnTo>
                  <a:pt x="748112" y="31099"/>
                </a:lnTo>
                <a:lnTo>
                  <a:pt x="796779" y="34502"/>
                </a:lnTo>
                <a:lnTo>
                  <a:pt x="845426" y="37172"/>
                </a:lnTo>
                <a:lnTo>
                  <a:pt x="894029" y="38765"/>
                </a:lnTo>
                <a:lnTo>
                  <a:pt x="948966" y="37651"/>
                </a:lnTo>
                <a:lnTo>
                  <a:pt x="1005746" y="35182"/>
                </a:lnTo>
                <a:lnTo>
                  <a:pt x="1062166" y="35748"/>
                </a:lnTo>
                <a:lnTo>
                  <a:pt x="1116025" y="43743"/>
                </a:lnTo>
                <a:lnTo>
                  <a:pt x="1163079" y="54323"/>
                </a:lnTo>
                <a:lnTo>
                  <a:pt x="1202282" y="58073"/>
                </a:lnTo>
                <a:lnTo>
                  <a:pt x="1241882" y="53982"/>
                </a:lnTo>
                <a:lnTo>
                  <a:pt x="1290129" y="41038"/>
                </a:lnTo>
                <a:lnTo>
                  <a:pt x="1324070" y="31853"/>
                </a:lnTo>
                <a:lnTo>
                  <a:pt x="1357985" y="25506"/>
                </a:lnTo>
                <a:lnTo>
                  <a:pt x="1392310" y="21035"/>
                </a:lnTo>
                <a:lnTo>
                  <a:pt x="1427480" y="17479"/>
                </a:lnTo>
                <a:lnTo>
                  <a:pt x="1476285" y="12364"/>
                </a:lnTo>
                <a:lnTo>
                  <a:pt x="1525343" y="7036"/>
                </a:lnTo>
                <a:lnTo>
                  <a:pt x="1574561" y="2560"/>
                </a:lnTo>
                <a:lnTo>
                  <a:pt x="1623845" y="0"/>
                </a:lnTo>
                <a:lnTo>
                  <a:pt x="1673100" y="418"/>
                </a:lnTo>
                <a:lnTo>
                  <a:pt x="1722234" y="4881"/>
                </a:lnTo>
                <a:lnTo>
                  <a:pt x="1753458" y="10715"/>
                </a:lnTo>
                <a:lnTo>
                  <a:pt x="1783716" y="17813"/>
                </a:lnTo>
                <a:lnTo>
                  <a:pt x="1814186" y="24001"/>
                </a:lnTo>
                <a:lnTo>
                  <a:pt x="1846046" y="27106"/>
                </a:lnTo>
                <a:lnTo>
                  <a:pt x="1872203" y="27214"/>
                </a:lnTo>
                <a:lnTo>
                  <a:pt x="1895643" y="27619"/>
                </a:lnTo>
                <a:lnTo>
                  <a:pt x="1918773" y="30612"/>
                </a:lnTo>
                <a:lnTo>
                  <a:pt x="1944001" y="38485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14" y="0"/>
            <a:ext cx="16249885" cy="6474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4456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</a:t>
            </a:r>
            <a:r>
              <a:rPr spc="-45" dirty="0"/>
              <a:t>i</a:t>
            </a:r>
            <a:r>
              <a:rPr spc="-155" dirty="0"/>
              <a:t>s</a:t>
            </a:r>
            <a:r>
              <a:rPr spc="-275" dirty="0"/>
              <a:t>c</a:t>
            </a:r>
            <a:r>
              <a:rPr spc="-155" dirty="0"/>
              <a:t>u</a:t>
            </a:r>
            <a:r>
              <a:rPr spc="-100" dirty="0"/>
              <a:t>s</a:t>
            </a:r>
            <a:r>
              <a:rPr spc="-50" dirty="0"/>
              <a:t>s</a:t>
            </a:r>
            <a:r>
              <a:rPr spc="-70" dirty="0"/>
              <a:t>i</a:t>
            </a:r>
            <a:r>
              <a:rPr spc="-120" dirty="0"/>
              <a:t>o</a:t>
            </a:r>
            <a:r>
              <a:rPr dirty="0"/>
              <a:t>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7299" y="2964750"/>
            <a:ext cx="8307501" cy="2737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>
              <a:lnSpc>
                <a:spcPct val="150000"/>
              </a:lnSpc>
            </a:pPr>
            <a:r>
              <a:rPr lang="en-GB" sz="2600" dirty="0">
                <a:solidFill>
                  <a:srgbClr val="414042"/>
                </a:solidFill>
                <a:latin typeface="Century Gothic"/>
                <a:cs typeface="Century Gothic"/>
              </a:rPr>
              <a:t>What have we learned about </a:t>
            </a:r>
            <a:r>
              <a:rPr lang="en-GB" sz="2600" dirty="0" err="1">
                <a:solidFill>
                  <a:srgbClr val="414042"/>
                </a:solidFill>
                <a:latin typeface="Century Gothic"/>
                <a:cs typeface="Century Gothic"/>
              </a:rPr>
              <a:t>Hikey</a:t>
            </a:r>
            <a:r>
              <a:rPr lang="en-GB" sz="2600" dirty="0">
                <a:solidFill>
                  <a:srgbClr val="414042"/>
                </a:solidFill>
                <a:latin typeface="Century Gothic"/>
                <a:cs typeface="Century Gothic"/>
              </a:rPr>
              <a:t> Sprites?</a:t>
            </a:r>
            <a:endParaRPr sz="2600" dirty="0">
              <a:latin typeface="Century Gothic"/>
              <a:cs typeface="Century Gothic"/>
            </a:endParaRPr>
          </a:p>
          <a:p>
            <a:pPr>
              <a:lnSpc>
                <a:spcPct val="150000"/>
              </a:lnSpc>
              <a:spcBef>
                <a:spcPts val="20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 marR="778510">
              <a:lnSpc>
                <a:spcPct val="150000"/>
              </a:lnSpc>
              <a:spcBef>
                <a:spcPts val="5"/>
              </a:spcBef>
            </a:pP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themes,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conventions </a:t>
            </a:r>
            <a:r>
              <a:rPr sz="26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features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of 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traditional 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tales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can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you</a:t>
            </a:r>
            <a:r>
              <a:rPr sz="2600" spc="2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5" dirty="0">
                <a:solidFill>
                  <a:srgbClr val="414042"/>
                </a:solidFill>
                <a:latin typeface="Century Gothic"/>
                <a:cs typeface="Century Gothic"/>
              </a:rPr>
              <a:t>remember?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970407" y="6085941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69" y="15518"/>
                </a:lnTo>
                <a:lnTo>
                  <a:pt x="269884" y="17754"/>
                </a:lnTo>
                <a:lnTo>
                  <a:pt x="320709" y="25386"/>
                </a:lnTo>
                <a:lnTo>
                  <a:pt x="370129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1" y="2608059"/>
                </a:lnTo>
                <a:lnTo>
                  <a:pt x="669686" y="2608059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9" y="626539"/>
                </a:lnTo>
                <a:lnTo>
                  <a:pt x="758688" y="578652"/>
                </a:lnTo>
                <a:lnTo>
                  <a:pt x="751883" y="530902"/>
                </a:lnTo>
                <a:lnTo>
                  <a:pt x="743161" y="483487"/>
                </a:lnTo>
                <a:lnTo>
                  <a:pt x="732302" y="436608"/>
                </a:lnTo>
                <a:lnTo>
                  <a:pt x="719081" y="390465"/>
                </a:lnTo>
                <a:lnTo>
                  <a:pt x="703279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9" y="138507"/>
                </a:lnTo>
                <a:lnTo>
                  <a:pt x="53479" y="96159"/>
                </a:lnTo>
                <a:lnTo>
                  <a:pt x="84345" y="60393"/>
                </a:lnTo>
                <a:lnTo>
                  <a:pt x="123270" y="33906"/>
                </a:lnTo>
                <a:lnTo>
                  <a:pt x="170081" y="19398"/>
                </a:lnTo>
                <a:lnTo>
                  <a:pt x="219169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69548" y="7173662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4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7" y="1345380"/>
                </a:lnTo>
                <a:lnTo>
                  <a:pt x="107432" y="1391988"/>
                </a:lnTo>
                <a:lnTo>
                  <a:pt x="107970" y="1438587"/>
                </a:lnTo>
                <a:lnTo>
                  <a:pt x="104995" y="1485008"/>
                </a:lnTo>
                <a:lnTo>
                  <a:pt x="97791" y="1531085"/>
                </a:lnTo>
                <a:lnTo>
                  <a:pt x="91555" y="1559881"/>
                </a:lnTo>
                <a:lnTo>
                  <a:pt x="79966" y="1603085"/>
                </a:lnTo>
                <a:lnTo>
                  <a:pt x="64166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9" y="1076800"/>
                </a:lnTo>
                <a:lnTo>
                  <a:pt x="61601" y="1026272"/>
                </a:lnTo>
                <a:lnTo>
                  <a:pt x="53122" y="975525"/>
                </a:lnTo>
                <a:lnTo>
                  <a:pt x="45100" y="924593"/>
                </a:lnTo>
                <a:lnTo>
                  <a:pt x="37631" y="873513"/>
                </a:lnTo>
                <a:lnTo>
                  <a:pt x="30811" y="822320"/>
                </a:lnTo>
                <a:lnTo>
                  <a:pt x="24738" y="771049"/>
                </a:lnTo>
                <a:lnTo>
                  <a:pt x="19507" y="719735"/>
                </a:lnTo>
                <a:lnTo>
                  <a:pt x="15215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4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9" y="322838"/>
                </a:lnTo>
                <a:lnTo>
                  <a:pt x="288741" y="342232"/>
                </a:lnTo>
                <a:lnTo>
                  <a:pt x="328353" y="349051"/>
                </a:lnTo>
                <a:lnTo>
                  <a:pt x="368359" y="343577"/>
                </a:lnTo>
                <a:lnTo>
                  <a:pt x="374388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3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4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8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4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7" y="244803"/>
                </a:lnTo>
                <a:lnTo>
                  <a:pt x="292425" y="246027"/>
                </a:lnTo>
                <a:lnTo>
                  <a:pt x="305793" y="243086"/>
                </a:lnTo>
                <a:lnTo>
                  <a:pt x="319038" y="236815"/>
                </a:lnTo>
                <a:lnTo>
                  <a:pt x="324181" y="231152"/>
                </a:lnTo>
                <a:lnTo>
                  <a:pt x="281517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4" h="1644650">
                <a:moveTo>
                  <a:pt x="322093" y="154900"/>
                </a:moveTo>
                <a:lnTo>
                  <a:pt x="290513" y="154900"/>
                </a:lnTo>
                <a:lnTo>
                  <a:pt x="303446" y="159599"/>
                </a:lnTo>
                <a:lnTo>
                  <a:pt x="313962" y="168446"/>
                </a:lnTo>
                <a:lnTo>
                  <a:pt x="321505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8" y="229812"/>
                </a:lnTo>
                <a:lnTo>
                  <a:pt x="281517" y="231152"/>
                </a:lnTo>
                <a:lnTo>
                  <a:pt x="324181" y="231152"/>
                </a:lnTo>
                <a:lnTo>
                  <a:pt x="337826" y="216131"/>
                </a:lnTo>
                <a:lnTo>
                  <a:pt x="341471" y="189749"/>
                </a:lnTo>
                <a:lnTo>
                  <a:pt x="332016" y="163995"/>
                </a:lnTo>
                <a:lnTo>
                  <a:pt x="322093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53567" y="7243891"/>
            <a:ext cx="474980" cy="606425"/>
          </a:xfrm>
          <a:custGeom>
            <a:avLst/>
            <a:gdLst/>
            <a:ahLst/>
            <a:cxnLst/>
            <a:rect l="l" t="t" r="r" b="b"/>
            <a:pathLst>
              <a:path w="474979" h="606425">
                <a:moveTo>
                  <a:pt x="402283" y="431876"/>
                </a:moveTo>
                <a:lnTo>
                  <a:pt x="364032" y="431876"/>
                </a:lnTo>
                <a:lnTo>
                  <a:pt x="370429" y="433421"/>
                </a:lnTo>
                <a:lnTo>
                  <a:pt x="376542" y="437629"/>
                </a:lnTo>
                <a:lnTo>
                  <a:pt x="403806" y="471027"/>
                </a:lnTo>
                <a:lnTo>
                  <a:pt x="430671" y="526788"/>
                </a:lnTo>
                <a:lnTo>
                  <a:pt x="441345" y="571179"/>
                </a:lnTo>
                <a:lnTo>
                  <a:pt x="443047" y="581359"/>
                </a:lnTo>
                <a:lnTo>
                  <a:pt x="446038" y="590318"/>
                </a:lnTo>
                <a:lnTo>
                  <a:pt x="451637" y="597395"/>
                </a:lnTo>
                <a:lnTo>
                  <a:pt x="455828" y="600760"/>
                </a:lnTo>
                <a:lnTo>
                  <a:pt x="465518" y="606412"/>
                </a:lnTo>
                <a:lnTo>
                  <a:pt x="471804" y="603110"/>
                </a:lnTo>
                <a:lnTo>
                  <a:pt x="474789" y="597005"/>
                </a:lnTo>
                <a:lnTo>
                  <a:pt x="474495" y="586055"/>
                </a:lnTo>
                <a:lnTo>
                  <a:pt x="472342" y="573336"/>
                </a:lnTo>
                <a:lnTo>
                  <a:pt x="469747" y="561924"/>
                </a:lnTo>
                <a:lnTo>
                  <a:pt x="452224" y="509520"/>
                </a:lnTo>
                <a:lnTo>
                  <a:pt x="428739" y="466399"/>
                </a:lnTo>
                <a:lnTo>
                  <a:pt x="402283" y="431876"/>
                </a:lnTo>
                <a:close/>
              </a:path>
              <a:path w="474979" h="606425">
                <a:moveTo>
                  <a:pt x="60451" y="0"/>
                </a:moveTo>
                <a:lnTo>
                  <a:pt x="62522" y="10807"/>
                </a:lnTo>
                <a:lnTo>
                  <a:pt x="63347" y="18643"/>
                </a:lnTo>
                <a:lnTo>
                  <a:pt x="64320" y="32438"/>
                </a:lnTo>
                <a:lnTo>
                  <a:pt x="64375" y="50463"/>
                </a:lnTo>
                <a:lnTo>
                  <a:pt x="64296" y="77330"/>
                </a:lnTo>
                <a:lnTo>
                  <a:pt x="64422" y="87823"/>
                </a:lnTo>
                <a:lnTo>
                  <a:pt x="70904" y="142328"/>
                </a:lnTo>
                <a:lnTo>
                  <a:pt x="90284" y="194389"/>
                </a:lnTo>
                <a:lnTo>
                  <a:pt x="116065" y="235534"/>
                </a:lnTo>
                <a:lnTo>
                  <a:pt x="128625" y="249288"/>
                </a:lnTo>
                <a:lnTo>
                  <a:pt x="136486" y="258000"/>
                </a:lnTo>
                <a:lnTo>
                  <a:pt x="136690" y="263702"/>
                </a:lnTo>
                <a:lnTo>
                  <a:pt x="123507" y="264134"/>
                </a:lnTo>
                <a:lnTo>
                  <a:pt x="116293" y="265252"/>
                </a:lnTo>
                <a:lnTo>
                  <a:pt x="58042" y="283918"/>
                </a:lnTo>
                <a:lnTo>
                  <a:pt x="13334" y="313613"/>
                </a:lnTo>
                <a:lnTo>
                  <a:pt x="9893" y="316661"/>
                </a:lnTo>
                <a:lnTo>
                  <a:pt x="0" y="324840"/>
                </a:lnTo>
                <a:lnTo>
                  <a:pt x="9448" y="329425"/>
                </a:lnTo>
                <a:lnTo>
                  <a:pt x="16471" y="330873"/>
                </a:lnTo>
                <a:lnTo>
                  <a:pt x="18554" y="331622"/>
                </a:lnTo>
                <a:lnTo>
                  <a:pt x="28154" y="336175"/>
                </a:lnTo>
                <a:lnTo>
                  <a:pt x="37395" y="342290"/>
                </a:lnTo>
                <a:lnTo>
                  <a:pt x="46226" y="349167"/>
                </a:lnTo>
                <a:lnTo>
                  <a:pt x="71602" y="369966"/>
                </a:lnTo>
                <a:lnTo>
                  <a:pt x="80129" y="376909"/>
                </a:lnTo>
                <a:lnTo>
                  <a:pt x="124626" y="407758"/>
                </a:lnTo>
                <a:lnTo>
                  <a:pt x="164312" y="426008"/>
                </a:lnTo>
                <a:lnTo>
                  <a:pt x="208597" y="436956"/>
                </a:lnTo>
                <a:lnTo>
                  <a:pt x="256743" y="441020"/>
                </a:lnTo>
                <a:lnTo>
                  <a:pt x="269758" y="440407"/>
                </a:lnTo>
                <a:lnTo>
                  <a:pt x="296112" y="438723"/>
                </a:lnTo>
                <a:lnTo>
                  <a:pt x="316231" y="437629"/>
                </a:lnTo>
                <a:lnTo>
                  <a:pt x="322934" y="437070"/>
                </a:lnTo>
                <a:lnTo>
                  <a:pt x="336549" y="435711"/>
                </a:lnTo>
                <a:lnTo>
                  <a:pt x="343256" y="434785"/>
                </a:lnTo>
                <a:lnTo>
                  <a:pt x="350096" y="433598"/>
                </a:lnTo>
                <a:lnTo>
                  <a:pt x="357032" y="432509"/>
                </a:lnTo>
                <a:lnTo>
                  <a:pt x="364032" y="431876"/>
                </a:lnTo>
                <a:lnTo>
                  <a:pt x="402283" y="431876"/>
                </a:lnTo>
                <a:lnTo>
                  <a:pt x="401167" y="430420"/>
                </a:lnTo>
                <a:lnTo>
                  <a:pt x="371386" y="399440"/>
                </a:lnTo>
                <a:lnTo>
                  <a:pt x="358798" y="387959"/>
                </a:lnTo>
                <a:lnTo>
                  <a:pt x="346103" y="377367"/>
                </a:lnTo>
                <a:lnTo>
                  <a:pt x="319430" y="356209"/>
                </a:lnTo>
                <a:lnTo>
                  <a:pt x="291125" y="331513"/>
                </a:lnTo>
                <a:lnTo>
                  <a:pt x="243979" y="280041"/>
                </a:lnTo>
                <a:lnTo>
                  <a:pt x="203794" y="226782"/>
                </a:lnTo>
                <a:lnTo>
                  <a:pt x="168380" y="174208"/>
                </a:lnTo>
                <a:lnTo>
                  <a:pt x="146881" y="139953"/>
                </a:lnTo>
                <a:lnTo>
                  <a:pt x="135547" y="118420"/>
                </a:lnTo>
                <a:lnTo>
                  <a:pt x="135737" y="114642"/>
                </a:lnTo>
                <a:lnTo>
                  <a:pt x="258059" y="114642"/>
                </a:lnTo>
                <a:lnTo>
                  <a:pt x="249777" y="106864"/>
                </a:lnTo>
                <a:lnTo>
                  <a:pt x="223239" y="89334"/>
                </a:lnTo>
                <a:lnTo>
                  <a:pt x="194576" y="75234"/>
                </a:lnTo>
                <a:lnTo>
                  <a:pt x="177897" y="67471"/>
                </a:lnTo>
                <a:lnTo>
                  <a:pt x="161182" y="59010"/>
                </a:lnTo>
                <a:lnTo>
                  <a:pt x="144666" y="50463"/>
                </a:lnTo>
                <a:lnTo>
                  <a:pt x="116274" y="36284"/>
                </a:lnTo>
                <a:lnTo>
                  <a:pt x="104492" y="29732"/>
                </a:lnTo>
                <a:lnTo>
                  <a:pt x="93000" y="22496"/>
                </a:lnTo>
                <a:lnTo>
                  <a:pt x="81559" y="14287"/>
                </a:lnTo>
                <a:lnTo>
                  <a:pt x="77355" y="11061"/>
                </a:lnTo>
                <a:lnTo>
                  <a:pt x="69900" y="4267"/>
                </a:lnTo>
                <a:lnTo>
                  <a:pt x="65925" y="2438"/>
                </a:lnTo>
                <a:lnTo>
                  <a:pt x="60451" y="0"/>
                </a:lnTo>
                <a:close/>
              </a:path>
              <a:path w="474979" h="606425">
                <a:moveTo>
                  <a:pt x="258059" y="114642"/>
                </a:moveTo>
                <a:lnTo>
                  <a:pt x="135737" y="114642"/>
                </a:lnTo>
                <a:lnTo>
                  <a:pt x="143478" y="119759"/>
                </a:lnTo>
                <a:lnTo>
                  <a:pt x="151982" y="128208"/>
                </a:lnTo>
                <a:lnTo>
                  <a:pt x="159231" y="136554"/>
                </a:lnTo>
                <a:lnTo>
                  <a:pt x="163207" y="141363"/>
                </a:lnTo>
                <a:lnTo>
                  <a:pt x="187888" y="169538"/>
                </a:lnTo>
                <a:lnTo>
                  <a:pt x="197628" y="181279"/>
                </a:lnTo>
                <a:lnTo>
                  <a:pt x="208025" y="194779"/>
                </a:lnTo>
                <a:lnTo>
                  <a:pt x="238264" y="232004"/>
                </a:lnTo>
                <a:lnTo>
                  <a:pt x="269057" y="265101"/>
                </a:lnTo>
                <a:lnTo>
                  <a:pt x="300442" y="296962"/>
                </a:lnTo>
                <a:lnTo>
                  <a:pt x="332460" y="330479"/>
                </a:lnTo>
                <a:lnTo>
                  <a:pt x="365357" y="367219"/>
                </a:lnTo>
                <a:lnTo>
                  <a:pt x="381165" y="387781"/>
                </a:lnTo>
                <a:lnTo>
                  <a:pt x="388162" y="394373"/>
                </a:lnTo>
                <a:lnTo>
                  <a:pt x="422602" y="358655"/>
                </a:lnTo>
                <a:lnTo>
                  <a:pt x="439098" y="312534"/>
                </a:lnTo>
                <a:lnTo>
                  <a:pt x="445360" y="270510"/>
                </a:lnTo>
                <a:lnTo>
                  <a:pt x="444766" y="248196"/>
                </a:lnTo>
                <a:lnTo>
                  <a:pt x="440873" y="223184"/>
                </a:lnTo>
                <a:lnTo>
                  <a:pt x="434489" y="198170"/>
                </a:lnTo>
                <a:lnTo>
                  <a:pt x="426414" y="173918"/>
                </a:lnTo>
                <a:lnTo>
                  <a:pt x="426242" y="173482"/>
                </a:lnTo>
                <a:lnTo>
                  <a:pt x="302780" y="173482"/>
                </a:lnTo>
                <a:lnTo>
                  <a:pt x="296710" y="162483"/>
                </a:lnTo>
                <a:lnTo>
                  <a:pt x="294004" y="157772"/>
                </a:lnTo>
                <a:lnTo>
                  <a:pt x="273572" y="129212"/>
                </a:lnTo>
                <a:lnTo>
                  <a:pt x="258059" y="114642"/>
                </a:lnTo>
                <a:close/>
              </a:path>
              <a:path w="474979" h="606425">
                <a:moveTo>
                  <a:pt x="377951" y="60807"/>
                </a:moveTo>
                <a:lnTo>
                  <a:pt x="370420" y="68529"/>
                </a:lnTo>
                <a:lnTo>
                  <a:pt x="366839" y="71640"/>
                </a:lnTo>
                <a:lnTo>
                  <a:pt x="357552" y="80634"/>
                </a:lnTo>
                <a:lnTo>
                  <a:pt x="334149" y="111086"/>
                </a:lnTo>
                <a:lnTo>
                  <a:pt x="313766" y="158089"/>
                </a:lnTo>
                <a:lnTo>
                  <a:pt x="312559" y="162763"/>
                </a:lnTo>
                <a:lnTo>
                  <a:pt x="309473" y="172834"/>
                </a:lnTo>
                <a:lnTo>
                  <a:pt x="302780" y="173482"/>
                </a:lnTo>
                <a:lnTo>
                  <a:pt x="426242" y="173482"/>
                </a:lnTo>
                <a:lnTo>
                  <a:pt x="417448" y="151193"/>
                </a:lnTo>
                <a:lnTo>
                  <a:pt x="410921" y="136060"/>
                </a:lnTo>
                <a:lnTo>
                  <a:pt x="403939" y="119759"/>
                </a:lnTo>
                <a:lnTo>
                  <a:pt x="397148" y="102549"/>
                </a:lnTo>
                <a:lnTo>
                  <a:pt x="390842" y="83794"/>
                </a:lnTo>
                <a:lnTo>
                  <a:pt x="388899" y="77330"/>
                </a:lnTo>
                <a:lnTo>
                  <a:pt x="385660" y="62509"/>
                </a:lnTo>
                <a:lnTo>
                  <a:pt x="377951" y="60807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3454" y="1737493"/>
            <a:ext cx="359410" cy="440690"/>
          </a:xfrm>
          <a:custGeom>
            <a:avLst/>
            <a:gdLst/>
            <a:ahLst/>
            <a:cxnLst/>
            <a:rect l="l" t="t" r="r" b="b"/>
            <a:pathLst>
              <a:path w="359409" h="440689">
                <a:moveTo>
                  <a:pt x="78168" y="40284"/>
                </a:moveTo>
                <a:lnTo>
                  <a:pt x="77503" y="46735"/>
                </a:lnTo>
                <a:lnTo>
                  <a:pt x="77381" y="48133"/>
                </a:lnTo>
                <a:lnTo>
                  <a:pt x="78143" y="53301"/>
                </a:lnTo>
                <a:lnTo>
                  <a:pt x="78155" y="54940"/>
                </a:lnTo>
                <a:lnTo>
                  <a:pt x="67616" y="93943"/>
                </a:lnTo>
                <a:lnTo>
                  <a:pt x="64879" y="101657"/>
                </a:lnTo>
                <a:lnTo>
                  <a:pt x="62202" y="109361"/>
                </a:lnTo>
                <a:lnTo>
                  <a:pt x="51992" y="148213"/>
                </a:lnTo>
                <a:lnTo>
                  <a:pt x="49412" y="182844"/>
                </a:lnTo>
                <a:lnTo>
                  <a:pt x="49602" y="188980"/>
                </a:lnTo>
                <a:lnTo>
                  <a:pt x="56788" y="231446"/>
                </a:lnTo>
                <a:lnTo>
                  <a:pt x="73909" y="275628"/>
                </a:lnTo>
                <a:lnTo>
                  <a:pt x="77838" y="284860"/>
                </a:lnTo>
                <a:lnTo>
                  <a:pt x="80314" y="290880"/>
                </a:lnTo>
                <a:lnTo>
                  <a:pt x="83324" y="296913"/>
                </a:lnTo>
                <a:lnTo>
                  <a:pt x="86271" y="303060"/>
                </a:lnTo>
                <a:lnTo>
                  <a:pt x="89154" y="308990"/>
                </a:lnTo>
                <a:lnTo>
                  <a:pt x="93281" y="314820"/>
                </a:lnTo>
                <a:lnTo>
                  <a:pt x="96226" y="321995"/>
                </a:lnTo>
                <a:lnTo>
                  <a:pt x="98323" y="327177"/>
                </a:lnTo>
                <a:lnTo>
                  <a:pt x="93256" y="335711"/>
                </a:lnTo>
                <a:lnTo>
                  <a:pt x="90131" y="341299"/>
                </a:lnTo>
                <a:lnTo>
                  <a:pt x="64319" y="375823"/>
                </a:lnTo>
                <a:lnTo>
                  <a:pt x="25476" y="406565"/>
                </a:lnTo>
                <a:lnTo>
                  <a:pt x="11758" y="414266"/>
                </a:lnTo>
                <a:lnTo>
                  <a:pt x="6272" y="418621"/>
                </a:lnTo>
                <a:lnTo>
                  <a:pt x="2755" y="424319"/>
                </a:lnTo>
                <a:lnTo>
                  <a:pt x="1473" y="428104"/>
                </a:lnTo>
                <a:lnTo>
                  <a:pt x="0" y="436295"/>
                </a:lnTo>
                <a:lnTo>
                  <a:pt x="3886" y="439826"/>
                </a:lnTo>
                <a:lnTo>
                  <a:pt x="8904" y="440356"/>
                </a:lnTo>
                <a:lnTo>
                  <a:pt x="16463" y="437373"/>
                </a:lnTo>
                <a:lnTo>
                  <a:pt x="64169" y="402427"/>
                </a:lnTo>
                <a:lnTo>
                  <a:pt x="106364" y="346766"/>
                </a:lnTo>
                <a:lnTo>
                  <a:pt x="125199" y="306499"/>
                </a:lnTo>
                <a:lnTo>
                  <a:pt x="137363" y="270941"/>
                </a:lnTo>
                <a:lnTo>
                  <a:pt x="147395" y="244947"/>
                </a:lnTo>
                <a:lnTo>
                  <a:pt x="171317" y="199020"/>
                </a:lnTo>
                <a:lnTo>
                  <a:pt x="198251" y="157492"/>
                </a:lnTo>
                <a:lnTo>
                  <a:pt x="225454" y="120078"/>
                </a:lnTo>
                <a:lnTo>
                  <a:pt x="155473" y="120078"/>
                </a:lnTo>
                <a:lnTo>
                  <a:pt x="136368" y="86792"/>
                </a:lnTo>
                <a:lnTo>
                  <a:pt x="105432" y="56998"/>
                </a:lnTo>
                <a:lnTo>
                  <a:pt x="86385" y="45110"/>
                </a:lnTo>
                <a:lnTo>
                  <a:pt x="78168" y="40284"/>
                </a:lnTo>
                <a:close/>
              </a:path>
              <a:path w="359409" h="440689">
                <a:moveTo>
                  <a:pt x="304870" y="81584"/>
                </a:moveTo>
                <a:lnTo>
                  <a:pt x="259156" y="81584"/>
                </a:lnTo>
                <a:lnTo>
                  <a:pt x="257556" y="88280"/>
                </a:lnTo>
                <a:lnTo>
                  <a:pt x="253822" y="96351"/>
                </a:lnTo>
                <a:lnTo>
                  <a:pt x="249840" y="103523"/>
                </a:lnTo>
                <a:lnTo>
                  <a:pt x="247497" y="107518"/>
                </a:lnTo>
                <a:lnTo>
                  <a:pt x="240056" y="121121"/>
                </a:lnTo>
                <a:lnTo>
                  <a:pt x="234121" y="131867"/>
                </a:lnTo>
                <a:lnTo>
                  <a:pt x="228409" y="141636"/>
                </a:lnTo>
                <a:lnTo>
                  <a:pt x="221640" y="152311"/>
                </a:lnTo>
                <a:lnTo>
                  <a:pt x="203358" y="182844"/>
                </a:lnTo>
                <a:lnTo>
                  <a:pt x="187974" y="212966"/>
                </a:lnTo>
                <a:lnTo>
                  <a:pt x="173843" y="242681"/>
                </a:lnTo>
                <a:lnTo>
                  <a:pt x="158597" y="273507"/>
                </a:lnTo>
                <a:lnTo>
                  <a:pt x="133515" y="318211"/>
                </a:lnTo>
                <a:lnTo>
                  <a:pt x="131013" y="321995"/>
                </a:lnTo>
                <a:lnTo>
                  <a:pt x="128193" y="328548"/>
                </a:lnTo>
                <a:lnTo>
                  <a:pt x="129705" y="331736"/>
                </a:lnTo>
                <a:lnTo>
                  <a:pt x="131292" y="335152"/>
                </a:lnTo>
                <a:lnTo>
                  <a:pt x="136753" y="338162"/>
                </a:lnTo>
                <a:lnTo>
                  <a:pt x="140677" y="339229"/>
                </a:lnTo>
                <a:lnTo>
                  <a:pt x="151265" y="341774"/>
                </a:lnTo>
                <a:lnTo>
                  <a:pt x="161829" y="343501"/>
                </a:lnTo>
                <a:lnTo>
                  <a:pt x="172460" y="344378"/>
                </a:lnTo>
                <a:lnTo>
                  <a:pt x="183248" y="344373"/>
                </a:lnTo>
                <a:lnTo>
                  <a:pt x="229064" y="336999"/>
                </a:lnTo>
                <a:lnTo>
                  <a:pt x="276736" y="311064"/>
                </a:lnTo>
                <a:lnTo>
                  <a:pt x="323561" y="269946"/>
                </a:lnTo>
                <a:lnTo>
                  <a:pt x="333925" y="260766"/>
                </a:lnTo>
                <a:lnTo>
                  <a:pt x="345401" y="251612"/>
                </a:lnTo>
                <a:lnTo>
                  <a:pt x="349415" y="248615"/>
                </a:lnTo>
                <a:lnTo>
                  <a:pt x="358927" y="242595"/>
                </a:lnTo>
                <a:lnTo>
                  <a:pt x="358165" y="236791"/>
                </a:lnTo>
                <a:lnTo>
                  <a:pt x="350862" y="233502"/>
                </a:lnTo>
                <a:lnTo>
                  <a:pt x="347776" y="231787"/>
                </a:lnTo>
                <a:lnTo>
                  <a:pt x="339155" y="227598"/>
                </a:lnTo>
                <a:lnTo>
                  <a:pt x="330225" y="224132"/>
                </a:lnTo>
                <a:lnTo>
                  <a:pt x="321123" y="221300"/>
                </a:lnTo>
                <a:lnTo>
                  <a:pt x="311988" y="219011"/>
                </a:lnTo>
                <a:lnTo>
                  <a:pt x="303656" y="217474"/>
                </a:lnTo>
                <a:lnTo>
                  <a:pt x="262674" y="217474"/>
                </a:lnTo>
                <a:lnTo>
                  <a:pt x="260527" y="212966"/>
                </a:lnTo>
                <a:lnTo>
                  <a:pt x="283975" y="181380"/>
                </a:lnTo>
                <a:lnTo>
                  <a:pt x="299004" y="136172"/>
                </a:lnTo>
                <a:lnTo>
                  <a:pt x="302746" y="99010"/>
                </a:lnTo>
                <a:lnTo>
                  <a:pt x="304403" y="85207"/>
                </a:lnTo>
                <a:lnTo>
                  <a:pt x="304870" y="81584"/>
                </a:lnTo>
                <a:close/>
              </a:path>
              <a:path w="359409" h="440689">
                <a:moveTo>
                  <a:pt x="284066" y="216171"/>
                </a:moveTo>
                <a:lnTo>
                  <a:pt x="274053" y="216725"/>
                </a:lnTo>
                <a:lnTo>
                  <a:pt x="270484" y="217068"/>
                </a:lnTo>
                <a:lnTo>
                  <a:pt x="262674" y="217474"/>
                </a:lnTo>
                <a:lnTo>
                  <a:pt x="303656" y="217474"/>
                </a:lnTo>
                <a:lnTo>
                  <a:pt x="303060" y="217364"/>
                </a:lnTo>
                <a:lnTo>
                  <a:pt x="293744" y="216401"/>
                </a:lnTo>
                <a:lnTo>
                  <a:pt x="284066" y="216171"/>
                </a:lnTo>
                <a:close/>
              </a:path>
              <a:path w="359409" h="440689">
                <a:moveTo>
                  <a:pt x="319989" y="0"/>
                </a:moveTo>
                <a:lnTo>
                  <a:pt x="280801" y="17271"/>
                </a:lnTo>
                <a:lnTo>
                  <a:pt x="271995" y="20434"/>
                </a:lnTo>
                <a:lnTo>
                  <a:pt x="235352" y="35943"/>
                </a:lnTo>
                <a:lnTo>
                  <a:pt x="192031" y="70130"/>
                </a:lnTo>
                <a:lnTo>
                  <a:pt x="167937" y="101657"/>
                </a:lnTo>
                <a:lnTo>
                  <a:pt x="163487" y="110794"/>
                </a:lnTo>
                <a:lnTo>
                  <a:pt x="159410" y="118490"/>
                </a:lnTo>
                <a:lnTo>
                  <a:pt x="155473" y="120078"/>
                </a:lnTo>
                <a:lnTo>
                  <a:pt x="225454" y="120078"/>
                </a:lnTo>
                <a:lnTo>
                  <a:pt x="240931" y="99974"/>
                </a:lnTo>
                <a:lnTo>
                  <a:pt x="244340" y="95775"/>
                </a:lnTo>
                <a:lnTo>
                  <a:pt x="250529" y="88531"/>
                </a:lnTo>
                <a:lnTo>
                  <a:pt x="256476" y="82411"/>
                </a:lnTo>
                <a:lnTo>
                  <a:pt x="259156" y="81584"/>
                </a:lnTo>
                <a:lnTo>
                  <a:pt x="304870" y="81584"/>
                </a:lnTo>
                <a:lnTo>
                  <a:pt x="306328" y="70130"/>
                </a:lnTo>
                <a:lnTo>
                  <a:pt x="312554" y="28412"/>
                </a:lnTo>
                <a:lnTo>
                  <a:pt x="319405" y="7670"/>
                </a:lnTo>
                <a:lnTo>
                  <a:pt x="319688" y="4190"/>
                </a:lnTo>
                <a:lnTo>
                  <a:pt x="31998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443015" y="3198972"/>
            <a:ext cx="1548130" cy="2482215"/>
          </a:xfrm>
          <a:custGeom>
            <a:avLst/>
            <a:gdLst/>
            <a:ahLst/>
            <a:cxnLst/>
            <a:rect l="l" t="t" r="r" b="b"/>
            <a:pathLst>
              <a:path w="1548130" h="2482215">
                <a:moveTo>
                  <a:pt x="474242" y="1588401"/>
                </a:moveTo>
                <a:lnTo>
                  <a:pt x="434106" y="1592336"/>
                </a:lnTo>
                <a:lnTo>
                  <a:pt x="394543" y="1600433"/>
                </a:lnTo>
                <a:lnTo>
                  <a:pt x="355750" y="1612519"/>
                </a:lnTo>
                <a:lnTo>
                  <a:pt x="317924" y="1628422"/>
                </a:lnTo>
                <a:lnTo>
                  <a:pt x="281260" y="1647968"/>
                </a:lnTo>
                <a:lnTo>
                  <a:pt x="245956" y="1670984"/>
                </a:lnTo>
                <a:lnTo>
                  <a:pt x="212208" y="1697298"/>
                </a:lnTo>
                <a:lnTo>
                  <a:pt x="180213" y="1726736"/>
                </a:lnTo>
                <a:lnTo>
                  <a:pt x="150167" y="1759126"/>
                </a:lnTo>
                <a:lnTo>
                  <a:pt x="122267" y="1794294"/>
                </a:lnTo>
                <a:lnTo>
                  <a:pt x="96709" y="1832069"/>
                </a:lnTo>
                <a:lnTo>
                  <a:pt x="73690" y="1872276"/>
                </a:lnTo>
                <a:lnTo>
                  <a:pt x="53406" y="1914743"/>
                </a:lnTo>
                <a:lnTo>
                  <a:pt x="36054" y="1959297"/>
                </a:lnTo>
                <a:lnTo>
                  <a:pt x="21831" y="2005765"/>
                </a:lnTo>
                <a:lnTo>
                  <a:pt x="10933" y="2053973"/>
                </a:lnTo>
                <a:lnTo>
                  <a:pt x="3557" y="2103751"/>
                </a:lnTo>
                <a:lnTo>
                  <a:pt x="58" y="2152688"/>
                </a:lnTo>
                <a:lnTo>
                  <a:pt x="0" y="2158372"/>
                </a:lnTo>
                <a:lnTo>
                  <a:pt x="1578" y="2212369"/>
                </a:lnTo>
                <a:lnTo>
                  <a:pt x="10531" y="2265109"/>
                </a:lnTo>
                <a:lnTo>
                  <a:pt x="26590" y="2312989"/>
                </a:lnTo>
                <a:lnTo>
                  <a:pt x="49584" y="2355850"/>
                </a:lnTo>
                <a:lnTo>
                  <a:pt x="79346" y="2393537"/>
                </a:lnTo>
                <a:lnTo>
                  <a:pt x="115706" y="2425894"/>
                </a:lnTo>
                <a:lnTo>
                  <a:pt x="158496" y="2452763"/>
                </a:lnTo>
                <a:lnTo>
                  <a:pt x="207155" y="2472573"/>
                </a:lnTo>
                <a:lnTo>
                  <a:pt x="255544" y="2481642"/>
                </a:lnTo>
                <a:lnTo>
                  <a:pt x="303683" y="2481219"/>
                </a:lnTo>
                <a:lnTo>
                  <a:pt x="351588" y="2472555"/>
                </a:lnTo>
                <a:lnTo>
                  <a:pt x="399279" y="2456900"/>
                </a:lnTo>
                <a:lnTo>
                  <a:pt x="446774" y="2435504"/>
                </a:lnTo>
                <a:lnTo>
                  <a:pt x="489965" y="2411734"/>
                </a:lnTo>
                <a:lnTo>
                  <a:pt x="531498" y="2384934"/>
                </a:lnTo>
                <a:lnTo>
                  <a:pt x="571545" y="2355447"/>
                </a:lnTo>
                <a:lnTo>
                  <a:pt x="610276" y="2323615"/>
                </a:lnTo>
                <a:lnTo>
                  <a:pt x="647860" y="2289780"/>
                </a:lnTo>
                <a:lnTo>
                  <a:pt x="684467" y="2254285"/>
                </a:lnTo>
                <a:lnTo>
                  <a:pt x="716390" y="2221458"/>
                </a:lnTo>
                <a:lnTo>
                  <a:pt x="238900" y="2221458"/>
                </a:lnTo>
                <a:lnTo>
                  <a:pt x="233313" y="2168259"/>
                </a:lnTo>
                <a:lnTo>
                  <a:pt x="235214" y="2120135"/>
                </a:lnTo>
                <a:lnTo>
                  <a:pt x="243941" y="2076471"/>
                </a:lnTo>
                <a:lnTo>
                  <a:pt x="258834" y="2036653"/>
                </a:lnTo>
                <a:lnTo>
                  <a:pt x="279230" y="2000065"/>
                </a:lnTo>
                <a:lnTo>
                  <a:pt x="304467" y="1966093"/>
                </a:lnTo>
                <a:lnTo>
                  <a:pt x="333883" y="1934121"/>
                </a:lnTo>
                <a:lnTo>
                  <a:pt x="377445" y="1897591"/>
                </a:lnTo>
                <a:lnTo>
                  <a:pt x="422163" y="1873406"/>
                </a:lnTo>
                <a:lnTo>
                  <a:pt x="468170" y="1860967"/>
                </a:lnTo>
                <a:lnTo>
                  <a:pt x="515597" y="1859678"/>
                </a:lnTo>
                <a:lnTo>
                  <a:pt x="992015" y="1859678"/>
                </a:lnTo>
                <a:lnTo>
                  <a:pt x="977786" y="1843024"/>
                </a:lnTo>
                <a:lnTo>
                  <a:pt x="1001372" y="1798056"/>
                </a:lnTo>
                <a:lnTo>
                  <a:pt x="1024178" y="1752916"/>
                </a:lnTo>
                <a:lnTo>
                  <a:pt x="1046235" y="1707605"/>
                </a:lnTo>
                <a:lnTo>
                  <a:pt x="1067573" y="1662125"/>
                </a:lnTo>
                <a:lnTo>
                  <a:pt x="1074945" y="1645831"/>
                </a:lnTo>
                <a:lnTo>
                  <a:pt x="756755" y="1645831"/>
                </a:lnTo>
                <a:lnTo>
                  <a:pt x="656044" y="1617560"/>
                </a:lnTo>
                <a:lnTo>
                  <a:pt x="605901" y="1604390"/>
                </a:lnTo>
                <a:lnTo>
                  <a:pt x="555447" y="1593710"/>
                </a:lnTo>
                <a:lnTo>
                  <a:pt x="514755" y="1588802"/>
                </a:lnTo>
                <a:lnTo>
                  <a:pt x="474242" y="1588401"/>
                </a:lnTo>
                <a:close/>
              </a:path>
              <a:path w="1548130" h="2482215">
                <a:moveTo>
                  <a:pt x="1250743" y="2085276"/>
                </a:moveTo>
                <a:lnTo>
                  <a:pt x="844639" y="2085276"/>
                </a:lnTo>
                <a:lnTo>
                  <a:pt x="858932" y="2096785"/>
                </a:lnTo>
                <a:lnTo>
                  <a:pt x="872051" y="2107112"/>
                </a:lnTo>
                <a:lnTo>
                  <a:pt x="884042" y="2117075"/>
                </a:lnTo>
                <a:lnTo>
                  <a:pt x="894957" y="2127491"/>
                </a:lnTo>
                <a:lnTo>
                  <a:pt x="929814" y="2162322"/>
                </a:lnTo>
                <a:lnTo>
                  <a:pt x="965905" y="2194841"/>
                </a:lnTo>
                <a:lnTo>
                  <a:pt x="1003177" y="2225112"/>
                </a:lnTo>
                <a:lnTo>
                  <a:pt x="1041574" y="2253202"/>
                </a:lnTo>
                <a:lnTo>
                  <a:pt x="1081045" y="2279175"/>
                </a:lnTo>
                <a:lnTo>
                  <a:pt x="1121534" y="2303097"/>
                </a:lnTo>
                <a:lnTo>
                  <a:pt x="1162988" y="2325032"/>
                </a:lnTo>
                <a:lnTo>
                  <a:pt x="1205353" y="2345046"/>
                </a:lnTo>
                <a:lnTo>
                  <a:pt x="1248575" y="2363203"/>
                </a:lnTo>
                <a:lnTo>
                  <a:pt x="1297564" y="2379693"/>
                </a:lnTo>
                <a:lnTo>
                  <a:pt x="1347885" y="2392137"/>
                </a:lnTo>
                <a:lnTo>
                  <a:pt x="1398903" y="2402118"/>
                </a:lnTo>
                <a:lnTo>
                  <a:pt x="1449985" y="2411222"/>
                </a:lnTo>
                <a:lnTo>
                  <a:pt x="1476533" y="2410404"/>
                </a:lnTo>
                <a:lnTo>
                  <a:pt x="1518858" y="2379266"/>
                </a:lnTo>
                <a:lnTo>
                  <a:pt x="1546532" y="2322916"/>
                </a:lnTo>
                <a:lnTo>
                  <a:pt x="1547544" y="2294624"/>
                </a:lnTo>
                <a:lnTo>
                  <a:pt x="1540154" y="2267926"/>
                </a:lnTo>
                <a:lnTo>
                  <a:pt x="1498959" y="2207888"/>
                </a:lnTo>
                <a:lnTo>
                  <a:pt x="1468174" y="2179818"/>
                </a:lnTo>
                <a:lnTo>
                  <a:pt x="1433241" y="2158372"/>
                </a:lnTo>
                <a:lnTo>
                  <a:pt x="1393686" y="2143709"/>
                </a:lnTo>
                <a:lnTo>
                  <a:pt x="1345581" y="2128751"/>
                </a:lnTo>
                <a:lnTo>
                  <a:pt x="1299394" y="2110069"/>
                </a:lnTo>
                <a:lnTo>
                  <a:pt x="1254948" y="2087799"/>
                </a:lnTo>
                <a:lnTo>
                  <a:pt x="1250743" y="2085276"/>
                </a:lnTo>
                <a:close/>
              </a:path>
              <a:path w="1548130" h="2482215">
                <a:moveTo>
                  <a:pt x="992015" y="1859678"/>
                </a:moveTo>
                <a:lnTo>
                  <a:pt x="515597" y="1859678"/>
                </a:lnTo>
                <a:lnTo>
                  <a:pt x="564576" y="1868941"/>
                </a:lnTo>
                <a:lnTo>
                  <a:pt x="615239" y="1888159"/>
                </a:lnTo>
                <a:lnTo>
                  <a:pt x="599527" y="1945411"/>
                </a:lnTo>
                <a:lnTo>
                  <a:pt x="571483" y="1990888"/>
                </a:lnTo>
                <a:lnTo>
                  <a:pt x="536517" y="2029172"/>
                </a:lnTo>
                <a:lnTo>
                  <a:pt x="463746" y="2100599"/>
                </a:lnTo>
                <a:lnTo>
                  <a:pt x="425855" y="2134266"/>
                </a:lnTo>
                <a:lnTo>
                  <a:pt x="385394" y="2164514"/>
                </a:lnTo>
                <a:lnTo>
                  <a:pt x="341395" y="2190015"/>
                </a:lnTo>
                <a:lnTo>
                  <a:pt x="292886" y="2209439"/>
                </a:lnTo>
                <a:lnTo>
                  <a:pt x="238900" y="2221458"/>
                </a:lnTo>
                <a:lnTo>
                  <a:pt x="716390" y="2221458"/>
                </a:lnTo>
                <a:lnTo>
                  <a:pt x="720268" y="2217470"/>
                </a:lnTo>
                <a:lnTo>
                  <a:pt x="844639" y="2085276"/>
                </a:lnTo>
                <a:lnTo>
                  <a:pt x="1250743" y="2085276"/>
                </a:lnTo>
                <a:lnTo>
                  <a:pt x="1212068" y="2062079"/>
                </a:lnTo>
                <a:lnTo>
                  <a:pt x="1170577" y="2033047"/>
                </a:lnTo>
                <a:lnTo>
                  <a:pt x="1130298" y="2000841"/>
                </a:lnTo>
                <a:lnTo>
                  <a:pt x="1091056" y="1965598"/>
                </a:lnTo>
                <a:lnTo>
                  <a:pt x="1052674" y="1927456"/>
                </a:lnTo>
                <a:lnTo>
                  <a:pt x="1014976" y="1886552"/>
                </a:lnTo>
                <a:lnTo>
                  <a:pt x="992015" y="1859678"/>
                </a:lnTo>
                <a:close/>
              </a:path>
              <a:path w="1548130" h="2482215">
                <a:moveTo>
                  <a:pt x="1435862" y="321559"/>
                </a:moveTo>
                <a:lnTo>
                  <a:pt x="1162206" y="321559"/>
                </a:lnTo>
                <a:lnTo>
                  <a:pt x="1180224" y="332917"/>
                </a:lnTo>
                <a:lnTo>
                  <a:pt x="1175856" y="382003"/>
                </a:lnTo>
                <a:lnTo>
                  <a:pt x="1170110" y="432714"/>
                </a:lnTo>
                <a:lnTo>
                  <a:pt x="1163055" y="484844"/>
                </a:lnTo>
                <a:lnTo>
                  <a:pt x="1154756" y="538186"/>
                </a:lnTo>
                <a:lnTo>
                  <a:pt x="1145282" y="592535"/>
                </a:lnTo>
                <a:lnTo>
                  <a:pt x="1134698" y="647683"/>
                </a:lnTo>
                <a:lnTo>
                  <a:pt x="1123072" y="703425"/>
                </a:lnTo>
                <a:lnTo>
                  <a:pt x="1110471" y="759555"/>
                </a:lnTo>
                <a:lnTo>
                  <a:pt x="1096962" y="815865"/>
                </a:lnTo>
                <a:lnTo>
                  <a:pt x="1082611" y="872151"/>
                </a:lnTo>
                <a:lnTo>
                  <a:pt x="1067486" y="928205"/>
                </a:lnTo>
                <a:lnTo>
                  <a:pt x="1051653" y="983821"/>
                </a:lnTo>
                <a:lnTo>
                  <a:pt x="1035180" y="1038793"/>
                </a:lnTo>
                <a:lnTo>
                  <a:pt x="1018134" y="1092915"/>
                </a:lnTo>
                <a:lnTo>
                  <a:pt x="1000581" y="1145981"/>
                </a:lnTo>
                <a:lnTo>
                  <a:pt x="982588" y="1197784"/>
                </a:lnTo>
                <a:lnTo>
                  <a:pt x="964223" y="1248117"/>
                </a:lnTo>
                <a:lnTo>
                  <a:pt x="945551" y="1296775"/>
                </a:lnTo>
                <a:lnTo>
                  <a:pt x="926641" y="1343552"/>
                </a:lnTo>
                <a:lnTo>
                  <a:pt x="907560" y="1388240"/>
                </a:lnTo>
                <a:lnTo>
                  <a:pt x="888373" y="1430635"/>
                </a:lnTo>
                <a:lnTo>
                  <a:pt x="869149" y="1470529"/>
                </a:lnTo>
                <a:lnTo>
                  <a:pt x="849953" y="1507716"/>
                </a:lnTo>
                <a:lnTo>
                  <a:pt x="830854" y="1541990"/>
                </a:lnTo>
                <a:lnTo>
                  <a:pt x="793211" y="1600974"/>
                </a:lnTo>
                <a:lnTo>
                  <a:pt x="756755" y="1645831"/>
                </a:lnTo>
                <a:lnTo>
                  <a:pt x="1074945" y="1645831"/>
                </a:lnTo>
                <a:lnTo>
                  <a:pt x="1108218" y="1570672"/>
                </a:lnTo>
                <a:lnTo>
                  <a:pt x="1127586" y="1524704"/>
                </a:lnTo>
                <a:lnTo>
                  <a:pt x="1146358" y="1478579"/>
                </a:lnTo>
                <a:lnTo>
                  <a:pt x="1164566" y="1432298"/>
                </a:lnTo>
                <a:lnTo>
                  <a:pt x="1182241" y="1385864"/>
                </a:lnTo>
                <a:lnTo>
                  <a:pt x="1199412" y="1339281"/>
                </a:lnTo>
                <a:lnTo>
                  <a:pt x="1216111" y="1292550"/>
                </a:lnTo>
                <a:lnTo>
                  <a:pt x="1232369" y="1245675"/>
                </a:lnTo>
                <a:lnTo>
                  <a:pt x="1248216" y="1198657"/>
                </a:lnTo>
                <a:lnTo>
                  <a:pt x="1263683" y="1151500"/>
                </a:lnTo>
                <a:lnTo>
                  <a:pt x="1278801" y="1104206"/>
                </a:lnTo>
                <a:lnTo>
                  <a:pt x="1293601" y="1056778"/>
                </a:lnTo>
                <a:lnTo>
                  <a:pt x="1308113" y="1009218"/>
                </a:lnTo>
                <a:lnTo>
                  <a:pt x="1322849" y="959633"/>
                </a:lnTo>
                <a:lnTo>
                  <a:pt x="1337079" y="909952"/>
                </a:lnTo>
                <a:lnTo>
                  <a:pt x="1350718" y="860155"/>
                </a:lnTo>
                <a:lnTo>
                  <a:pt x="1363682" y="810219"/>
                </a:lnTo>
                <a:lnTo>
                  <a:pt x="1375889" y="760122"/>
                </a:lnTo>
                <a:lnTo>
                  <a:pt x="1387254" y="709843"/>
                </a:lnTo>
                <a:lnTo>
                  <a:pt x="1397694" y="659359"/>
                </a:lnTo>
                <a:lnTo>
                  <a:pt x="1407124" y="608650"/>
                </a:lnTo>
                <a:lnTo>
                  <a:pt x="1415461" y="557693"/>
                </a:lnTo>
                <a:lnTo>
                  <a:pt x="1422622" y="506466"/>
                </a:lnTo>
                <a:lnTo>
                  <a:pt x="1428522" y="454948"/>
                </a:lnTo>
                <a:lnTo>
                  <a:pt x="1433078" y="403117"/>
                </a:lnTo>
                <a:lnTo>
                  <a:pt x="1436205" y="350951"/>
                </a:lnTo>
                <a:lnTo>
                  <a:pt x="1435862" y="321559"/>
                </a:lnTo>
                <a:close/>
              </a:path>
              <a:path w="1548130" h="2482215">
                <a:moveTo>
                  <a:pt x="1216748" y="0"/>
                </a:moveTo>
                <a:lnTo>
                  <a:pt x="1138945" y="18737"/>
                </a:lnTo>
                <a:lnTo>
                  <a:pt x="1094564" y="38682"/>
                </a:lnTo>
                <a:lnTo>
                  <a:pt x="1053262" y="63375"/>
                </a:lnTo>
                <a:lnTo>
                  <a:pt x="1014892" y="92538"/>
                </a:lnTo>
                <a:lnTo>
                  <a:pt x="979310" y="125888"/>
                </a:lnTo>
                <a:lnTo>
                  <a:pt x="946371" y="163145"/>
                </a:lnTo>
                <a:lnTo>
                  <a:pt x="915930" y="204029"/>
                </a:lnTo>
                <a:lnTo>
                  <a:pt x="887842" y="248259"/>
                </a:lnTo>
                <a:lnTo>
                  <a:pt x="861962" y="295554"/>
                </a:lnTo>
                <a:lnTo>
                  <a:pt x="847553" y="340246"/>
                </a:lnTo>
                <a:lnTo>
                  <a:pt x="848563" y="382692"/>
                </a:lnTo>
                <a:lnTo>
                  <a:pt x="862966" y="419809"/>
                </a:lnTo>
                <a:lnTo>
                  <a:pt x="888734" y="448513"/>
                </a:lnTo>
                <a:lnTo>
                  <a:pt x="923618" y="468289"/>
                </a:lnTo>
                <a:lnTo>
                  <a:pt x="957715" y="473538"/>
                </a:lnTo>
                <a:lnTo>
                  <a:pt x="991520" y="463947"/>
                </a:lnTo>
                <a:lnTo>
                  <a:pt x="1025525" y="439204"/>
                </a:lnTo>
                <a:lnTo>
                  <a:pt x="1048526" y="416378"/>
                </a:lnTo>
                <a:lnTo>
                  <a:pt x="1071018" y="392809"/>
                </a:lnTo>
                <a:lnTo>
                  <a:pt x="1093618" y="369418"/>
                </a:lnTo>
                <a:lnTo>
                  <a:pt x="1116940" y="347129"/>
                </a:lnTo>
                <a:lnTo>
                  <a:pt x="1130771" y="334405"/>
                </a:lnTo>
                <a:lnTo>
                  <a:pt x="1145791" y="323969"/>
                </a:lnTo>
                <a:lnTo>
                  <a:pt x="1162206" y="321559"/>
                </a:lnTo>
                <a:lnTo>
                  <a:pt x="1435862" y="321559"/>
                </a:lnTo>
                <a:lnTo>
                  <a:pt x="1435535" y="293562"/>
                </a:lnTo>
                <a:lnTo>
                  <a:pt x="1428226" y="240428"/>
                </a:lnTo>
                <a:lnTo>
                  <a:pt x="1414462" y="191367"/>
                </a:lnTo>
                <a:lnTo>
                  <a:pt x="1394427" y="146199"/>
                </a:lnTo>
                <a:lnTo>
                  <a:pt x="1368303" y="104741"/>
                </a:lnTo>
                <a:lnTo>
                  <a:pt x="1336274" y="66813"/>
                </a:lnTo>
                <a:lnTo>
                  <a:pt x="1298524" y="32232"/>
                </a:lnTo>
                <a:lnTo>
                  <a:pt x="1245342" y="3768"/>
                </a:lnTo>
                <a:lnTo>
                  <a:pt x="121674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31965" y="5237956"/>
            <a:ext cx="1346835" cy="2583815"/>
          </a:xfrm>
          <a:custGeom>
            <a:avLst/>
            <a:gdLst/>
            <a:ahLst/>
            <a:cxnLst/>
            <a:rect l="l" t="t" r="r" b="b"/>
            <a:pathLst>
              <a:path w="1346834" h="2583815">
                <a:moveTo>
                  <a:pt x="1143115" y="1053175"/>
                </a:moveTo>
                <a:lnTo>
                  <a:pt x="772394" y="1053175"/>
                </a:lnTo>
                <a:lnTo>
                  <a:pt x="817995" y="1059431"/>
                </a:lnTo>
                <a:lnTo>
                  <a:pt x="858783" y="1079618"/>
                </a:lnTo>
                <a:lnTo>
                  <a:pt x="895134" y="1112724"/>
                </a:lnTo>
                <a:lnTo>
                  <a:pt x="927421" y="1157735"/>
                </a:lnTo>
                <a:lnTo>
                  <a:pt x="938409" y="1175264"/>
                </a:lnTo>
                <a:lnTo>
                  <a:pt x="949548" y="1192746"/>
                </a:lnTo>
                <a:lnTo>
                  <a:pt x="968645" y="1229185"/>
                </a:lnTo>
                <a:lnTo>
                  <a:pt x="987156" y="1277661"/>
                </a:lnTo>
                <a:lnTo>
                  <a:pt x="1004227" y="1326147"/>
                </a:lnTo>
                <a:lnTo>
                  <a:pt x="1019786" y="1374643"/>
                </a:lnTo>
                <a:lnTo>
                  <a:pt x="1033761" y="1423152"/>
                </a:lnTo>
                <a:lnTo>
                  <a:pt x="1046082" y="1471674"/>
                </a:lnTo>
                <a:lnTo>
                  <a:pt x="1056675" y="1520210"/>
                </a:lnTo>
                <a:lnTo>
                  <a:pt x="1065469" y="1568762"/>
                </a:lnTo>
                <a:lnTo>
                  <a:pt x="1072391" y="1617331"/>
                </a:lnTo>
                <a:lnTo>
                  <a:pt x="1077371" y="1665917"/>
                </a:lnTo>
                <a:lnTo>
                  <a:pt x="1080336" y="1714523"/>
                </a:lnTo>
                <a:lnTo>
                  <a:pt x="1081214" y="1763149"/>
                </a:lnTo>
                <a:lnTo>
                  <a:pt x="1079933" y="1811796"/>
                </a:lnTo>
                <a:lnTo>
                  <a:pt x="1076422" y="1860466"/>
                </a:lnTo>
                <a:lnTo>
                  <a:pt x="1070608" y="1909159"/>
                </a:lnTo>
                <a:lnTo>
                  <a:pt x="1062420" y="1957877"/>
                </a:lnTo>
                <a:lnTo>
                  <a:pt x="1051785" y="2006622"/>
                </a:lnTo>
                <a:lnTo>
                  <a:pt x="1038632" y="2055393"/>
                </a:lnTo>
                <a:lnTo>
                  <a:pt x="1022889" y="2104193"/>
                </a:lnTo>
                <a:lnTo>
                  <a:pt x="1004485" y="2153022"/>
                </a:lnTo>
                <a:lnTo>
                  <a:pt x="984762" y="2197529"/>
                </a:lnTo>
                <a:lnTo>
                  <a:pt x="961687" y="2238240"/>
                </a:lnTo>
                <a:lnTo>
                  <a:pt x="933424" y="2274410"/>
                </a:lnTo>
                <a:lnTo>
                  <a:pt x="898135" y="2305295"/>
                </a:lnTo>
                <a:lnTo>
                  <a:pt x="874775" y="2324301"/>
                </a:lnTo>
                <a:lnTo>
                  <a:pt x="853021" y="2346219"/>
                </a:lnTo>
                <a:lnTo>
                  <a:pt x="832805" y="2370172"/>
                </a:lnTo>
                <a:lnTo>
                  <a:pt x="814061" y="2395287"/>
                </a:lnTo>
                <a:lnTo>
                  <a:pt x="794638" y="2434898"/>
                </a:lnTo>
                <a:lnTo>
                  <a:pt x="792075" y="2473525"/>
                </a:lnTo>
                <a:lnTo>
                  <a:pt x="805837" y="2509047"/>
                </a:lnTo>
                <a:lnTo>
                  <a:pt x="835384" y="2539343"/>
                </a:lnTo>
                <a:lnTo>
                  <a:pt x="882747" y="2567537"/>
                </a:lnTo>
                <a:lnTo>
                  <a:pt x="931248" y="2582837"/>
                </a:lnTo>
                <a:lnTo>
                  <a:pt x="981329" y="2583188"/>
                </a:lnTo>
                <a:lnTo>
                  <a:pt x="1033428" y="2566534"/>
                </a:lnTo>
                <a:lnTo>
                  <a:pt x="1073718" y="2543291"/>
                </a:lnTo>
                <a:lnTo>
                  <a:pt x="1109760" y="2514756"/>
                </a:lnTo>
                <a:lnTo>
                  <a:pt x="1141293" y="2481305"/>
                </a:lnTo>
                <a:lnTo>
                  <a:pt x="1168061" y="2443318"/>
                </a:lnTo>
                <a:lnTo>
                  <a:pt x="1193261" y="2400578"/>
                </a:lnTo>
                <a:lnTo>
                  <a:pt x="1217343" y="2357195"/>
                </a:lnTo>
                <a:lnTo>
                  <a:pt x="1240060" y="2313063"/>
                </a:lnTo>
                <a:lnTo>
                  <a:pt x="1261160" y="2268073"/>
                </a:lnTo>
                <a:lnTo>
                  <a:pt x="1280395" y="2222118"/>
                </a:lnTo>
                <a:lnTo>
                  <a:pt x="1297516" y="2175090"/>
                </a:lnTo>
                <a:lnTo>
                  <a:pt x="1312273" y="2126882"/>
                </a:lnTo>
                <a:lnTo>
                  <a:pt x="1324416" y="2077387"/>
                </a:lnTo>
                <a:lnTo>
                  <a:pt x="1333697" y="2026497"/>
                </a:lnTo>
                <a:lnTo>
                  <a:pt x="1339866" y="1974104"/>
                </a:lnTo>
                <a:lnTo>
                  <a:pt x="1343577" y="1922027"/>
                </a:lnTo>
                <a:lnTo>
                  <a:pt x="1345810" y="1870164"/>
                </a:lnTo>
                <a:lnTo>
                  <a:pt x="1346543" y="1818526"/>
                </a:lnTo>
                <a:lnTo>
                  <a:pt x="1345751" y="1767124"/>
                </a:lnTo>
                <a:lnTo>
                  <a:pt x="1343411" y="1715969"/>
                </a:lnTo>
                <a:lnTo>
                  <a:pt x="1339499" y="1665072"/>
                </a:lnTo>
                <a:lnTo>
                  <a:pt x="1333991" y="1614444"/>
                </a:lnTo>
                <a:lnTo>
                  <a:pt x="1326863" y="1564096"/>
                </a:lnTo>
                <a:lnTo>
                  <a:pt x="1318092" y="1514038"/>
                </a:lnTo>
                <a:lnTo>
                  <a:pt x="1307653" y="1464283"/>
                </a:lnTo>
                <a:lnTo>
                  <a:pt x="1295523" y="1414841"/>
                </a:lnTo>
                <a:lnTo>
                  <a:pt x="1281679" y="1365723"/>
                </a:lnTo>
                <a:lnTo>
                  <a:pt x="1266095" y="1316939"/>
                </a:lnTo>
                <a:lnTo>
                  <a:pt x="1248749" y="1268502"/>
                </a:lnTo>
                <a:lnTo>
                  <a:pt x="1229617" y="1220421"/>
                </a:lnTo>
                <a:lnTo>
                  <a:pt x="1208675" y="1172709"/>
                </a:lnTo>
                <a:lnTo>
                  <a:pt x="1184771" y="1123986"/>
                </a:lnTo>
                <a:lnTo>
                  <a:pt x="1158819" y="1077636"/>
                </a:lnTo>
                <a:lnTo>
                  <a:pt x="1143115" y="1053175"/>
                </a:lnTo>
                <a:close/>
              </a:path>
              <a:path w="1346834" h="2583815">
                <a:moveTo>
                  <a:pt x="856899" y="266204"/>
                </a:moveTo>
                <a:lnTo>
                  <a:pt x="570751" y="266204"/>
                </a:lnTo>
                <a:lnTo>
                  <a:pt x="595697" y="277157"/>
                </a:lnTo>
                <a:lnTo>
                  <a:pt x="612499" y="302638"/>
                </a:lnTo>
                <a:lnTo>
                  <a:pt x="618443" y="339550"/>
                </a:lnTo>
                <a:lnTo>
                  <a:pt x="615849" y="393140"/>
                </a:lnTo>
                <a:lnTo>
                  <a:pt x="609124" y="444783"/>
                </a:lnTo>
                <a:lnTo>
                  <a:pt x="598349" y="494514"/>
                </a:lnTo>
                <a:lnTo>
                  <a:pt x="583605" y="542368"/>
                </a:lnTo>
                <a:lnTo>
                  <a:pt x="564974" y="588378"/>
                </a:lnTo>
                <a:lnTo>
                  <a:pt x="542539" y="632578"/>
                </a:lnTo>
                <a:lnTo>
                  <a:pt x="516379" y="675003"/>
                </a:lnTo>
                <a:lnTo>
                  <a:pt x="486579" y="715686"/>
                </a:lnTo>
                <a:lnTo>
                  <a:pt x="453262" y="755886"/>
                </a:lnTo>
                <a:lnTo>
                  <a:pt x="418496" y="794054"/>
                </a:lnTo>
                <a:lnTo>
                  <a:pt x="382153" y="830105"/>
                </a:lnTo>
                <a:lnTo>
                  <a:pt x="344108" y="863955"/>
                </a:lnTo>
                <a:lnTo>
                  <a:pt x="304236" y="895516"/>
                </a:lnTo>
                <a:lnTo>
                  <a:pt x="262411" y="924703"/>
                </a:lnTo>
                <a:lnTo>
                  <a:pt x="235038" y="945844"/>
                </a:lnTo>
                <a:lnTo>
                  <a:pt x="212289" y="972657"/>
                </a:lnTo>
                <a:lnTo>
                  <a:pt x="198719" y="1005372"/>
                </a:lnTo>
                <a:lnTo>
                  <a:pt x="198885" y="1044223"/>
                </a:lnTo>
                <a:lnTo>
                  <a:pt x="215783" y="1088162"/>
                </a:lnTo>
                <a:lnTo>
                  <a:pt x="243756" y="1120566"/>
                </a:lnTo>
                <a:lnTo>
                  <a:pt x="279533" y="1143364"/>
                </a:lnTo>
                <a:lnTo>
                  <a:pt x="319840" y="1158485"/>
                </a:lnTo>
                <a:lnTo>
                  <a:pt x="356618" y="1162439"/>
                </a:lnTo>
                <a:lnTo>
                  <a:pt x="375417" y="1160655"/>
                </a:lnTo>
                <a:lnTo>
                  <a:pt x="393653" y="1157126"/>
                </a:lnTo>
                <a:lnTo>
                  <a:pt x="433128" y="1147021"/>
                </a:lnTo>
                <a:lnTo>
                  <a:pt x="472369" y="1135821"/>
                </a:lnTo>
                <a:lnTo>
                  <a:pt x="721605" y="1061863"/>
                </a:lnTo>
                <a:lnTo>
                  <a:pt x="772394" y="1053175"/>
                </a:lnTo>
                <a:lnTo>
                  <a:pt x="1143115" y="1053175"/>
                </a:lnTo>
                <a:lnTo>
                  <a:pt x="1130715" y="1033858"/>
                </a:lnTo>
                <a:lnTo>
                  <a:pt x="1100355" y="992855"/>
                </a:lnTo>
                <a:lnTo>
                  <a:pt x="1067635" y="954826"/>
                </a:lnTo>
                <a:lnTo>
                  <a:pt x="1032450" y="919973"/>
                </a:lnTo>
                <a:lnTo>
                  <a:pt x="994697" y="888496"/>
                </a:lnTo>
                <a:lnTo>
                  <a:pt x="954271" y="860597"/>
                </a:lnTo>
                <a:lnTo>
                  <a:pt x="911068" y="836475"/>
                </a:lnTo>
                <a:lnTo>
                  <a:pt x="864984" y="816333"/>
                </a:lnTo>
                <a:lnTo>
                  <a:pt x="815915" y="800370"/>
                </a:lnTo>
                <a:lnTo>
                  <a:pt x="805251" y="796736"/>
                </a:lnTo>
                <a:lnTo>
                  <a:pt x="793269" y="791504"/>
                </a:lnTo>
                <a:lnTo>
                  <a:pt x="778380" y="784573"/>
                </a:lnTo>
                <a:lnTo>
                  <a:pt x="758994" y="775846"/>
                </a:lnTo>
                <a:lnTo>
                  <a:pt x="772043" y="747535"/>
                </a:lnTo>
                <a:lnTo>
                  <a:pt x="783954" y="722479"/>
                </a:lnTo>
                <a:lnTo>
                  <a:pt x="794185" y="699231"/>
                </a:lnTo>
                <a:lnTo>
                  <a:pt x="802199" y="676342"/>
                </a:lnTo>
                <a:lnTo>
                  <a:pt x="817456" y="626414"/>
                </a:lnTo>
                <a:lnTo>
                  <a:pt x="833181" y="576423"/>
                </a:lnTo>
                <a:lnTo>
                  <a:pt x="847806" y="526166"/>
                </a:lnTo>
                <a:lnTo>
                  <a:pt x="859760" y="475441"/>
                </a:lnTo>
                <a:lnTo>
                  <a:pt x="867477" y="424044"/>
                </a:lnTo>
                <a:lnTo>
                  <a:pt x="869952" y="374572"/>
                </a:lnTo>
                <a:lnTo>
                  <a:pt x="867672" y="327099"/>
                </a:lnTo>
                <a:lnTo>
                  <a:pt x="860913" y="281862"/>
                </a:lnTo>
                <a:lnTo>
                  <a:pt x="856899" y="266204"/>
                </a:lnTo>
                <a:close/>
              </a:path>
              <a:path w="1346834" h="2583815">
                <a:moveTo>
                  <a:pt x="570067" y="0"/>
                </a:moveTo>
                <a:lnTo>
                  <a:pt x="531134" y="182"/>
                </a:lnTo>
                <a:lnTo>
                  <a:pt x="491317" y="5698"/>
                </a:lnTo>
                <a:lnTo>
                  <a:pt x="450892" y="16786"/>
                </a:lnTo>
                <a:lnTo>
                  <a:pt x="410137" y="33684"/>
                </a:lnTo>
                <a:lnTo>
                  <a:pt x="366479" y="57032"/>
                </a:lnTo>
                <a:lnTo>
                  <a:pt x="323991" y="83470"/>
                </a:lnTo>
                <a:lnTo>
                  <a:pt x="282551" y="112378"/>
                </a:lnTo>
                <a:lnTo>
                  <a:pt x="242038" y="143134"/>
                </a:lnTo>
                <a:lnTo>
                  <a:pt x="202329" y="175119"/>
                </a:lnTo>
                <a:lnTo>
                  <a:pt x="163300" y="207712"/>
                </a:lnTo>
                <a:lnTo>
                  <a:pt x="124266" y="244173"/>
                </a:lnTo>
                <a:lnTo>
                  <a:pt x="87787" y="284518"/>
                </a:lnTo>
                <a:lnTo>
                  <a:pt x="53445" y="327487"/>
                </a:lnTo>
                <a:lnTo>
                  <a:pt x="20819" y="371821"/>
                </a:lnTo>
                <a:lnTo>
                  <a:pt x="0" y="418529"/>
                </a:lnTo>
                <a:lnTo>
                  <a:pt x="645" y="465280"/>
                </a:lnTo>
                <a:lnTo>
                  <a:pt x="20740" y="507260"/>
                </a:lnTo>
                <a:lnTo>
                  <a:pt x="58271" y="539652"/>
                </a:lnTo>
                <a:lnTo>
                  <a:pt x="102020" y="560598"/>
                </a:lnTo>
                <a:lnTo>
                  <a:pt x="140018" y="568755"/>
                </a:lnTo>
                <a:lnTo>
                  <a:pt x="175015" y="563641"/>
                </a:lnTo>
                <a:lnTo>
                  <a:pt x="209761" y="544774"/>
                </a:lnTo>
                <a:lnTo>
                  <a:pt x="247006" y="511674"/>
                </a:lnTo>
                <a:lnTo>
                  <a:pt x="278673" y="477477"/>
                </a:lnTo>
                <a:lnTo>
                  <a:pt x="309790" y="442530"/>
                </a:lnTo>
                <a:lnTo>
                  <a:pt x="341623" y="408709"/>
                </a:lnTo>
                <a:lnTo>
                  <a:pt x="375441" y="377892"/>
                </a:lnTo>
                <a:lnTo>
                  <a:pt x="414585" y="348181"/>
                </a:lnTo>
                <a:lnTo>
                  <a:pt x="455432" y="320955"/>
                </a:lnTo>
                <a:lnTo>
                  <a:pt x="497517" y="295942"/>
                </a:lnTo>
                <a:lnTo>
                  <a:pt x="540376" y="272875"/>
                </a:lnTo>
                <a:lnTo>
                  <a:pt x="570751" y="266204"/>
                </a:lnTo>
                <a:lnTo>
                  <a:pt x="856899" y="266204"/>
                </a:lnTo>
                <a:lnTo>
                  <a:pt x="849952" y="239100"/>
                </a:lnTo>
                <a:lnTo>
                  <a:pt x="835066" y="199051"/>
                </a:lnTo>
                <a:lnTo>
                  <a:pt x="816531" y="161953"/>
                </a:lnTo>
                <a:lnTo>
                  <a:pt x="794623" y="128044"/>
                </a:lnTo>
                <a:lnTo>
                  <a:pt x="769619" y="97564"/>
                </a:lnTo>
                <a:lnTo>
                  <a:pt x="741796" y="70749"/>
                </a:lnTo>
                <a:lnTo>
                  <a:pt x="678798" y="29069"/>
                </a:lnTo>
                <a:lnTo>
                  <a:pt x="607839" y="4912"/>
                </a:lnTo>
                <a:lnTo>
                  <a:pt x="57006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170137" y="1027311"/>
            <a:ext cx="1185545" cy="2540000"/>
          </a:xfrm>
          <a:custGeom>
            <a:avLst/>
            <a:gdLst/>
            <a:ahLst/>
            <a:cxnLst/>
            <a:rect l="l" t="t" r="r" b="b"/>
            <a:pathLst>
              <a:path w="1185545" h="2540000">
                <a:moveTo>
                  <a:pt x="1144930" y="595878"/>
                </a:moveTo>
                <a:lnTo>
                  <a:pt x="845004" y="595878"/>
                </a:lnTo>
                <a:lnTo>
                  <a:pt x="868319" y="598785"/>
                </a:lnTo>
                <a:lnTo>
                  <a:pt x="864830" y="649143"/>
                </a:lnTo>
                <a:lnTo>
                  <a:pt x="861471" y="699651"/>
                </a:lnTo>
                <a:lnTo>
                  <a:pt x="857817" y="755323"/>
                </a:lnTo>
                <a:lnTo>
                  <a:pt x="854719" y="801878"/>
                </a:lnTo>
                <a:lnTo>
                  <a:pt x="851264" y="851735"/>
                </a:lnTo>
                <a:lnTo>
                  <a:pt x="847448" y="903275"/>
                </a:lnTo>
                <a:lnTo>
                  <a:pt x="843361" y="953979"/>
                </a:lnTo>
                <a:lnTo>
                  <a:pt x="838852" y="1004688"/>
                </a:lnTo>
                <a:lnTo>
                  <a:pt x="834202" y="1055402"/>
                </a:lnTo>
                <a:lnTo>
                  <a:pt x="829878" y="1104601"/>
                </a:lnTo>
                <a:lnTo>
                  <a:pt x="825649" y="1154942"/>
                </a:lnTo>
                <a:lnTo>
                  <a:pt x="821611" y="1205298"/>
                </a:lnTo>
                <a:lnTo>
                  <a:pt x="817762" y="1255670"/>
                </a:lnTo>
                <a:lnTo>
                  <a:pt x="813893" y="1309084"/>
                </a:lnTo>
                <a:lnTo>
                  <a:pt x="810627" y="1356457"/>
                </a:lnTo>
                <a:lnTo>
                  <a:pt x="807337" y="1406873"/>
                </a:lnTo>
                <a:lnTo>
                  <a:pt x="804228" y="1457304"/>
                </a:lnTo>
                <a:lnTo>
                  <a:pt x="801179" y="1509969"/>
                </a:lnTo>
                <a:lnTo>
                  <a:pt x="798531" y="1558593"/>
                </a:lnTo>
                <a:lnTo>
                  <a:pt x="795977" y="1608679"/>
                </a:lnTo>
                <a:lnTo>
                  <a:pt x="793579" y="1659166"/>
                </a:lnTo>
                <a:lnTo>
                  <a:pt x="791354" y="1709665"/>
                </a:lnTo>
                <a:lnTo>
                  <a:pt x="789299" y="1760179"/>
                </a:lnTo>
                <a:lnTo>
                  <a:pt x="787414" y="1810705"/>
                </a:lnTo>
                <a:lnTo>
                  <a:pt x="785696" y="1861245"/>
                </a:lnTo>
                <a:lnTo>
                  <a:pt x="784143" y="1911797"/>
                </a:lnTo>
                <a:lnTo>
                  <a:pt x="782754" y="1962362"/>
                </a:lnTo>
                <a:lnTo>
                  <a:pt x="781527" y="2012940"/>
                </a:lnTo>
                <a:lnTo>
                  <a:pt x="780460" y="2063530"/>
                </a:lnTo>
                <a:lnTo>
                  <a:pt x="779550" y="2114132"/>
                </a:lnTo>
                <a:lnTo>
                  <a:pt x="778797" y="2164746"/>
                </a:lnTo>
                <a:lnTo>
                  <a:pt x="779355" y="2216254"/>
                </a:lnTo>
                <a:lnTo>
                  <a:pt x="781694" y="2267786"/>
                </a:lnTo>
                <a:lnTo>
                  <a:pt x="784721" y="2319324"/>
                </a:lnTo>
                <a:lnTo>
                  <a:pt x="787344" y="2370854"/>
                </a:lnTo>
                <a:lnTo>
                  <a:pt x="798865" y="2421613"/>
                </a:lnTo>
                <a:lnTo>
                  <a:pt x="825072" y="2466282"/>
                </a:lnTo>
                <a:lnTo>
                  <a:pt x="859834" y="2502441"/>
                </a:lnTo>
                <a:lnTo>
                  <a:pt x="897020" y="2527669"/>
                </a:lnTo>
                <a:lnTo>
                  <a:pt x="930498" y="2539548"/>
                </a:lnTo>
                <a:lnTo>
                  <a:pt x="972033" y="2536218"/>
                </a:lnTo>
                <a:lnTo>
                  <a:pt x="1008312" y="2515391"/>
                </a:lnTo>
                <a:lnTo>
                  <a:pt x="1036920" y="2480267"/>
                </a:lnTo>
                <a:lnTo>
                  <a:pt x="1055441" y="2434044"/>
                </a:lnTo>
                <a:lnTo>
                  <a:pt x="1061461" y="2379922"/>
                </a:lnTo>
                <a:lnTo>
                  <a:pt x="1060374" y="2325989"/>
                </a:lnTo>
                <a:lnTo>
                  <a:pt x="1057886" y="2216254"/>
                </a:lnTo>
                <a:lnTo>
                  <a:pt x="1056787" y="2164225"/>
                </a:lnTo>
                <a:lnTo>
                  <a:pt x="1055853" y="2110317"/>
                </a:lnTo>
                <a:lnTo>
                  <a:pt x="1055235" y="2056417"/>
                </a:lnTo>
                <a:lnTo>
                  <a:pt x="1055044" y="2002525"/>
                </a:lnTo>
                <a:lnTo>
                  <a:pt x="1055390" y="1948642"/>
                </a:lnTo>
                <a:lnTo>
                  <a:pt x="1056031" y="1899875"/>
                </a:lnTo>
                <a:lnTo>
                  <a:pt x="1056798" y="1851091"/>
                </a:lnTo>
                <a:lnTo>
                  <a:pt x="1057735" y="1802300"/>
                </a:lnTo>
                <a:lnTo>
                  <a:pt x="1058881" y="1753513"/>
                </a:lnTo>
                <a:lnTo>
                  <a:pt x="1060278" y="1704739"/>
                </a:lnTo>
                <a:lnTo>
                  <a:pt x="1061967" y="1655988"/>
                </a:lnTo>
                <a:lnTo>
                  <a:pt x="1063990" y="1607269"/>
                </a:lnTo>
                <a:lnTo>
                  <a:pt x="1066410" y="1558207"/>
                </a:lnTo>
                <a:lnTo>
                  <a:pt x="1069201" y="1509969"/>
                </a:lnTo>
                <a:lnTo>
                  <a:pt x="1072472" y="1461407"/>
                </a:lnTo>
                <a:lnTo>
                  <a:pt x="1076202" y="1410621"/>
                </a:lnTo>
                <a:lnTo>
                  <a:pt x="1080031" y="1359847"/>
                </a:lnTo>
                <a:lnTo>
                  <a:pt x="1084191" y="1306056"/>
                </a:lnTo>
                <a:lnTo>
                  <a:pt x="1087958" y="1258331"/>
                </a:lnTo>
                <a:lnTo>
                  <a:pt x="1092043" y="1207587"/>
                </a:lnTo>
                <a:lnTo>
                  <a:pt x="1096198" y="1156851"/>
                </a:lnTo>
                <a:lnTo>
                  <a:pt x="1100418" y="1106123"/>
                </a:lnTo>
                <a:lnTo>
                  <a:pt x="1104792" y="1054275"/>
                </a:lnTo>
                <a:lnTo>
                  <a:pt x="1110210" y="990935"/>
                </a:lnTo>
                <a:lnTo>
                  <a:pt x="1113552" y="952185"/>
                </a:lnTo>
                <a:lnTo>
                  <a:pt x="1117873" y="902507"/>
                </a:lnTo>
                <a:lnTo>
                  <a:pt x="1126786" y="800980"/>
                </a:lnTo>
                <a:lnTo>
                  <a:pt x="1144930" y="595878"/>
                </a:lnTo>
                <a:close/>
              </a:path>
              <a:path w="1185545" h="2540000">
                <a:moveTo>
                  <a:pt x="1048396" y="0"/>
                </a:moveTo>
                <a:lnTo>
                  <a:pt x="1010707" y="2791"/>
                </a:lnTo>
                <a:lnTo>
                  <a:pt x="975830" y="22611"/>
                </a:lnTo>
                <a:lnTo>
                  <a:pt x="942424" y="53815"/>
                </a:lnTo>
                <a:lnTo>
                  <a:pt x="925073" y="71603"/>
                </a:lnTo>
                <a:lnTo>
                  <a:pt x="907559" y="89174"/>
                </a:lnTo>
                <a:lnTo>
                  <a:pt x="873742" y="125951"/>
                </a:lnTo>
                <a:lnTo>
                  <a:pt x="456268" y="634205"/>
                </a:lnTo>
                <a:lnTo>
                  <a:pt x="424502" y="673689"/>
                </a:lnTo>
                <a:lnTo>
                  <a:pt x="393245" y="713864"/>
                </a:lnTo>
                <a:lnTo>
                  <a:pt x="300474" y="835733"/>
                </a:lnTo>
                <a:lnTo>
                  <a:pt x="269195" y="875873"/>
                </a:lnTo>
                <a:lnTo>
                  <a:pt x="237395" y="915307"/>
                </a:lnTo>
                <a:lnTo>
                  <a:pt x="204869" y="953754"/>
                </a:lnTo>
                <a:lnTo>
                  <a:pt x="171409" y="990935"/>
                </a:lnTo>
                <a:lnTo>
                  <a:pt x="136809" y="1026572"/>
                </a:lnTo>
                <a:lnTo>
                  <a:pt x="100864" y="1060383"/>
                </a:lnTo>
                <a:lnTo>
                  <a:pt x="63368" y="1092091"/>
                </a:lnTo>
                <a:lnTo>
                  <a:pt x="51456" y="1102873"/>
                </a:lnTo>
                <a:lnTo>
                  <a:pt x="20099" y="1142662"/>
                </a:lnTo>
                <a:lnTo>
                  <a:pt x="0" y="1212287"/>
                </a:lnTo>
                <a:lnTo>
                  <a:pt x="7460" y="1246197"/>
                </a:lnTo>
                <a:lnTo>
                  <a:pt x="26182" y="1276978"/>
                </a:lnTo>
                <a:lnTo>
                  <a:pt x="67176" y="1316864"/>
                </a:lnTo>
                <a:lnTo>
                  <a:pt x="109166" y="1340401"/>
                </a:lnTo>
                <a:lnTo>
                  <a:pt x="152260" y="1347052"/>
                </a:lnTo>
                <a:lnTo>
                  <a:pt x="196563" y="1336283"/>
                </a:lnTo>
                <a:lnTo>
                  <a:pt x="242184" y="1307559"/>
                </a:lnTo>
                <a:lnTo>
                  <a:pt x="276818" y="1278489"/>
                </a:lnTo>
                <a:lnTo>
                  <a:pt x="310890" y="1248061"/>
                </a:lnTo>
                <a:lnTo>
                  <a:pt x="344059" y="1216094"/>
                </a:lnTo>
                <a:lnTo>
                  <a:pt x="375982" y="1182402"/>
                </a:lnTo>
                <a:lnTo>
                  <a:pt x="406319" y="1146803"/>
                </a:lnTo>
                <a:lnTo>
                  <a:pt x="437236" y="1108199"/>
                </a:lnTo>
                <a:lnTo>
                  <a:pt x="468009" y="1069412"/>
                </a:lnTo>
                <a:lnTo>
                  <a:pt x="529196" y="991382"/>
                </a:lnTo>
                <a:lnTo>
                  <a:pt x="802266" y="637342"/>
                </a:lnTo>
                <a:lnTo>
                  <a:pt x="814437" y="620382"/>
                </a:lnTo>
                <a:lnTo>
                  <a:pt x="827863" y="604819"/>
                </a:lnTo>
                <a:lnTo>
                  <a:pt x="845004" y="595878"/>
                </a:lnTo>
                <a:lnTo>
                  <a:pt x="1144930" y="595878"/>
                </a:lnTo>
                <a:lnTo>
                  <a:pt x="1149129" y="548417"/>
                </a:lnTo>
                <a:lnTo>
                  <a:pt x="1153995" y="495664"/>
                </a:lnTo>
                <a:lnTo>
                  <a:pt x="1159280" y="442967"/>
                </a:lnTo>
                <a:lnTo>
                  <a:pt x="1164940" y="390325"/>
                </a:lnTo>
                <a:lnTo>
                  <a:pt x="1170931" y="337738"/>
                </a:lnTo>
                <a:lnTo>
                  <a:pt x="1177206" y="285203"/>
                </a:lnTo>
                <a:lnTo>
                  <a:pt x="1183724" y="232720"/>
                </a:lnTo>
                <a:lnTo>
                  <a:pt x="1185278" y="175673"/>
                </a:lnTo>
                <a:lnTo>
                  <a:pt x="1175283" y="127324"/>
                </a:lnTo>
                <a:lnTo>
                  <a:pt x="1155162" y="86214"/>
                </a:lnTo>
                <a:lnTo>
                  <a:pt x="1126340" y="50886"/>
                </a:lnTo>
                <a:lnTo>
                  <a:pt x="1090239" y="19881"/>
                </a:lnTo>
                <a:lnTo>
                  <a:pt x="104839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877548" y="1779462"/>
            <a:ext cx="678815" cy="1035050"/>
          </a:xfrm>
          <a:custGeom>
            <a:avLst/>
            <a:gdLst/>
            <a:ahLst/>
            <a:cxnLst/>
            <a:rect l="l" t="t" r="r" b="b"/>
            <a:pathLst>
              <a:path w="678815" h="1035050">
                <a:moveTo>
                  <a:pt x="303986" y="704796"/>
                </a:moveTo>
                <a:lnTo>
                  <a:pt x="281147" y="739492"/>
                </a:lnTo>
                <a:lnTo>
                  <a:pt x="285707" y="857716"/>
                </a:lnTo>
                <a:lnTo>
                  <a:pt x="289363" y="950397"/>
                </a:lnTo>
                <a:lnTo>
                  <a:pt x="291705" y="1008821"/>
                </a:lnTo>
                <a:lnTo>
                  <a:pt x="292670" y="1016123"/>
                </a:lnTo>
                <a:lnTo>
                  <a:pt x="293292" y="1023159"/>
                </a:lnTo>
                <a:lnTo>
                  <a:pt x="310365" y="1032508"/>
                </a:lnTo>
                <a:lnTo>
                  <a:pt x="327004" y="1034970"/>
                </a:lnTo>
                <a:lnTo>
                  <a:pt x="343120" y="1031146"/>
                </a:lnTo>
                <a:lnTo>
                  <a:pt x="383807" y="999826"/>
                </a:lnTo>
                <a:lnTo>
                  <a:pt x="435838" y="945849"/>
                </a:lnTo>
                <a:lnTo>
                  <a:pt x="464468" y="915628"/>
                </a:lnTo>
                <a:lnTo>
                  <a:pt x="490690" y="889250"/>
                </a:lnTo>
                <a:lnTo>
                  <a:pt x="357440" y="889250"/>
                </a:lnTo>
                <a:lnTo>
                  <a:pt x="346975" y="886431"/>
                </a:lnTo>
                <a:lnTo>
                  <a:pt x="345316" y="862014"/>
                </a:lnTo>
                <a:lnTo>
                  <a:pt x="344478" y="848175"/>
                </a:lnTo>
                <a:lnTo>
                  <a:pt x="342049" y="805670"/>
                </a:lnTo>
                <a:lnTo>
                  <a:pt x="340583" y="781608"/>
                </a:lnTo>
                <a:lnTo>
                  <a:pt x="336653" y="741162"/>
                </a:lnTo>
                <a:lnTo>
                  <a:pt x="313458" y="706746"/>
                </a:lnTo>
                <a:lnTo>
                  <a:pt x="303986" y="704796"/>
                </a:lnTo>
                <a:close/>
              </a:path>
              <a:path w="678815" h="1035050">
                <a:moveTo>
                  <a:pt x="548398" y="49539"/>
                </a:moveTo>
                <a:lnTo>
                  <a:pt x="440993" y="49539"/>
                </a:lnTo>
                <a:lnTo>
                  <a:pt x="461404" y="50264"/>
                </a:lnTo>
                <a:lnTo>
                  <a:pt x="479149" y="56113"/>
                </a:lnTo>
                <a:lnTo>
                  <a:pt x="505408" y="83727"/>
                </a:lnTo>
                <a:lnTo>
                  <a:pt x="521945" y="124845"/>
                </a:lnTo>
                <a:lnTo>
                  <a:pt x="531897" y="173954"/>
                </a:lnTo>
                <a:lnTo>
                  <a:pt x="533529" y="209037"/>
                </a:lnTo>
                <a:lnTo>
                  <a:pt x="531736" y="244146"/>
                </a:lnTo>
                <a:lnTo>
                  <a:pt x="520150" y="326728"/>
                </a:lnTo>
                <a:lnTo>
                  <a:pt x="512152" y="374215"/>
                </a:lnTo>
                <a:lnTo>
                  <a:pt x="503487" y="421594"/>
                </a:lnTo>
                <a:lnTo>
                  <a:pt x="494147" y="468870"/>
                </a:lnTo>
                <a:lnTo>
                  <a:pt x="484120" y="516061"/>
                </a:lnTo>
                <a:lnTo>
                  <a:pt x="473166" y="562723"/>
                </a:lnTo>
                <a:lnTo>
                  <a:pt x="460939" y="608929"/>
                </a:lnTo>
                <a:lnTo>
                  <a:pt x="447426" y="654668"/>
                </a:lnTo>
                <a:lnTo>
                  <a:pt x="432614" y="699943"/>
                </a:lnTo>
                <a:lnTo>
                  <a:pt x="416489" y="744754"/>
                </a:lnTo>
                <a:lnTo>
                  <a:pt x="399037" y="789105"/>
                </a:lnTo>
                <a:lnTo>
                  <a:pt x="380243" y="832999"/>
                </a:lnTo>
                <a:lnTo>
                  <a:pt x="360094" y="876436"/>
                </a:lnTo>
                <a:lnTo>
                  <a:pt x="357783" y="881249"/>
                </a:lnTo>
                <a:lnTo>
                  <a:pt x="357440" y="889250"/>
                </a:lnTo>
                <a:lnTo>
                  <a:pt x="490690" y="889250"/>
                </a:lnTo>
                <a:lnTo>
                  <a:pt x="493829" y="886094"/>
                </a:lnTo>
                <a:lnTo>
                  <a:pt x="524458" y="857716"/>
                </a:lnTo>
                <a:lnTo>
                  <a:pt x="525152" y="857132"/>
                </a:lnTo>
                <a:lnTo>
                  <a:pt x="438885" y="857132"/>
                </a:lnTo>
                <a:lnTo>
                  <a:pt x="438123" y="853144"/>
                </a:lnTo>
                <a:lnTo>
                  <a:pt x="436815" y="850719"/>
                </a:lnTo>
                <a:lnTo>
                  <a:pt x="437501" y="849220"/>
                </a:lnTo>
                <a:lnTo>
                  <a:pt x="453511" y="811656"/>
                </a:lnTo>
                <a:lnTo>
                  <a:pt x="467738" y="773447"/>
                </a:lnTo>
                <a:lnTo>
                  <a:pt x="480715" y="734793"/>
                </a:lnTo>
                <a:lnTo>
                  <a:pt x="513610" y="630474"/>
                </a:lnTo>
                <a:lnTo>
                  <a:pt x="531760" y="564473"/>
                </a:lnTo>
                <a:lnTo>
                  <a:pt x="544086" y="510235"/>
                </a:lnTo>
                <a:lnTo>
                  <a:pt x="555931" y="455887"/>
                </a:lnTo>
                <a:lnTo>
                  <a:pt x="566972" y="401371"/>
                </a:lnTo>
                <a:lnTo>
                  <a:pt x="576887" y="346632"/>
                </a:lnTo>
                <a:lnTo>
                  <a:pt x="585354" y="291614"/>
                </a:lnTo>
                <a:lnTo>
                  <a:pt x="591458" y="221475"/>
                </a:lnTo>
                <a:lnTo>
                  <a:pt x="591242" y="186340"/>
                </a:lnTo>
                <a:lnTo>
                  <a:pt x="584288" y="128176"/>
                </a:lnTo>
                <a:lnTo>
                  <a:pt x="569331" y="84727"/>
                </a:lnTo>
                <a:lnTo>
                  <a:pt x="558595" y="64055"/>
                </a:lnTo>
                <a:lnTo>
                  <a:pt x="548398" y="49539"/>
                </a:lnTo>
                <a:close/>
              </a:path>
              <a:path w="678815" h="1035050">
                <a:moveTo>
                  <a:pt x="642576" y="712105"/>
                </a:moveTo>
                <a:lnTo>
                  <a:pt x="600790" y="728131"/>
                </a:lnTo>
                <a:lnTo>
                  <a:pt x="548696" y="763350"/>
                </a:lnTo>
                <a:lnTo>
                  <a:pt x="507376" y="794635"/>
                </a:lnTo>
                <a:lnTo>
                  <a:pt x="472993" y="824993"/>
                </a:lnTo>
                <a:lnTo>
                  <a:pt x="438885" y="857132"/>
                </a:lnTo>
                <a:lnTo>
                  <a:pt x="525152" y="857132"/>
                </a:lnTo>
                <a:lnTo>
                  <a:pt x="555712" y="831428"/>
                </a:lnTo>
                <a:lnTo>
                  <a:pt x="588056" y="806850"/>
                </a:lnTo>
                <a:lnTo>
                  <a:pt x="621720" y="784200"/>
                </a:lnTo>
                <a:lnTo>
                  <a:pt x="656931" y="763698"/>
                </a:lnTo>
                <a:lnTo>
                  <a:pt x="661288" y="761361"/>
                </a:lnTo>
                <a:lnTo>
                  <a:pt x="665974" y="759482"/>
                </a:lnTo>
                <a:lnTo>
                  <a:pt x="669962" y="756650"/>
                </a:lnTo>
                <a:lnTo>
                  <a:pt x="676244" y="749724"/>
                </a:lnTo>
                <a:lnTo>
                  <a:pt x="678769" y="741230"/>
                </a:lnTo>
                <a:lnTo>
                  <a:pt x="677427" y="732363"/>
                </a:lnTo>
                <a:lnTo>
                  <a:pt x="672108" y="724315"/>
                </a:lnTo>
                <a:lnTo>
                  <a:pt x="663051" y="717207"/>
                </a:lnTo>
                <a:lnTo>
                  <a:pt x="653166" y="713043"/>
                </a:lnTo>
                <a:lnTo>
                  <a:pt x="642576" y="712105"/>
                </a:lnTo>
                <a:close/>
              </a:path>
              <a:path w="678815" h="1035050">
                <a:moveTo>
                  <a:pt x="425582" y="0"/>
                </a:moveTo>
                <a:lnTo>
                  <a:pt x="364019" y="13471"/>
                </a:lnTo>
                <a:lnTo>
                  <a:pt x="316913" y="35248"/>
                </a:lnTo>
                <a:lnTo>
                  <a:pt x="273226" y="63065"/>
                </a:lnTo>
                <a:lnTo>
                  <a:pt x="242956" y="87536"/>
                </a:lnTo>
                <a:lnTo>
                  <a:pt x="214171" y="113598"/>
                </a:lnTo>
                <a:lnTo>
                  <a:pt x="180806" y="147958"/>
                </a:lnTo>
                <a:lnTo>
                  <a:pt x="148902" y="183348"/>
                </a:lnTo>
                <a:lnTo>
                  <a:pt x="118888" y="220058"/>
                </a:lnTo>
                <a:lnTo>
                  <a:pt x="91191" y="258379"/>
                </a:lnTo>
                <a:lnTo>
                  <a:pt x="66239" y="298599"/>
                </a:lnTo>
                <a:lnTo>
                  <a:pt x="44462" y="341009"/>
                </a:lnTo>
                <a:lnTo>
                  <a:pt x="26288" y="385899"/>
                </a:lnTo>
                <a:lnTo>
                  <a:pt x="23883" y="391920"/>
                </a:lnTo>
                <a:lnTo>
                  <a:pt x="21195" y="397844"/>
                </a:lnTo>
                <a:lnTo>
                  <a:pt x="8533" y="435479"/>
                </a:lnTo>
                <a:lnTo>
                  <a:pt x="0" y="488262"/>
                </a:lnTo>
                <a:lnTo>
                  <a:pt x="2348" y="516061"/>
                </a:lnTo>
                <a:lnTo>
                  <a:pt x="8723" y="517686"/>
                </a:lnTo>
                <a:lnTo>
                  <a:pt x="14477" y="520252"/>
                </a:lnTo>
                <a:lnTo>
                  <a:pt x="49262" y="498370"/>
                </a:lnTo>
                <a:lnTo>
                  <a:pt x="49871" y="495982"/>
                </a:lnTo>
                <a:lnTo>
                  <a:pt x="49719" y="493429"/>
                </a:lnTo>
                <a:lnTo>
                  <a:pt x="50227" y="491004"/>
                </a:lnTo>
                <a:lnTo>
                  <a:pt x="63811" y="438709"/>
                </a:lnTo>
                <a:lnTo>
                  <a:pt x="82098" y="388353"/>
                </a:lnTo>
                <a:lnTo>
                  <a:pt x="105052" y="339992"/>
                </a:lnTo>
                <a:lnTo>
                  <a:pt x="132637" y="293684"/>
                </a:lnTo>
                <a:lnTo>
                  <a:pt x="161289" y="255093"/>
                </a:lnTo>
                <a:lnTo>
                  <a:pt x="192340" y="218208"/>
                </a:lnTo>
                <a:lnTo>
                  <a:pt x="225163" y="181582"/>
                </a:lnTo>
                <a:lnTo>
                  <a:pt x="259941" y="147070"/>
                </a:lnTo>
                <a:lnTo>
                  <a:pt x="297173" y="115247"/>
                </a:lnTo>
                <a:lnTo>
                  <a:pt x="337361" y="86687"/>
                </a:lnTo>
                <a:lnTo>
                  <a:pt x="386867" y="61683"/>
                </a:lnTo>
                <a:lnTo>
                  <a:pt x="440993" y="49539"/>
                </a:lnTo>
                <a:lnTo>
                  <a:pt x="548398" y="49539"/>
                </a:lnTo>
                <a:lnTo>
                  <a:pt x="544899" y="44559"/>
                </a:lnTo>
                <a:lnTo>
                  <a:pt x="528419" y="28606"/>
                </a:lnTo>
                <a:lnTo>
                  <a:pt x="509259" y="16392"/>
                </a:lnTo>
                <a:lnTo>
                  <a:pt x="487526" y="8112"/>
                </a:lnTo>
                <a:lnTo>
                  <a:pt x="456577" y="1752"/>
                </a:lnTo>
                <a:lnTo>
                  <a:pt x="4255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721982" y="6155098"/>
            <a:ext cx="990600" cy="750570"/>
          </a:xfrm>
          <a:custGeom>
            <a:avLst/>
            <a:gdLst/>
            <a:ahLst/>
            <a:cxnLst/>
            <a:rect l="l" t="t" r="r" b="b"/>
            <a:pathLst>
              <a:path w="990600" h="750570">
                <a:moveTo>
                  <a:pt x="269714" y="387451"/>
                </a:moveTo>
                <a:lnTo>
                  <a:pt x="12155" y="532509"/>
                </a:lnTo>
                <a:lnTo>
                  <a:pt x="6160" y="536776"/>
                </a:lnTo>
                <a:lnTo>
                  <a:pt x="242" y="540637"/>
                </a:lnTo>
                <a:lnTo>
                  <a:pt x="16578" y="588378"/>
                </a:lnTo>
                <a:lnTo>
                  <a:pt x="63334" y="609602"/>
                </a:lnTo>
                <a:lnTo>
                  <a:pt x="175548" y="641295"/>
                </a:lnTo>
                <a:lnTo>
                  <a:pt x="215406" y="653356"/>
                </a:lnTo>
                <a:lnTo>
                  <a:pt x="254839" y="667078"/>
                </a:lnTo>
                <a:lnTo>
                  <a:pt x="292725" y="682328"/>
                </a:lnTo>
                <a:lnTo>
                  <a:pt x="329612" y="699345"/>
                </a:lnTo>
                <a:lnTo>
                  <a:pt x="365415" y="718434"/>
                </a:lnTo>
                <a:lnTo>
                  <a:pt x="400051" y="739900"/>
                </a:lnTo>
                <a:lnTo>
                  <a:pt x="408014" y="745907"/>
                </a:lnTo>
                <a:lnTo>
                  <a:pt x="412395" y="748091"/>
                </a:lnTo>
                <a:lnTo>
                  <a:pt x="421453" y="750388"/>
                </a:lnTo>
                <a:lnTo>
                  <a:pt x="430134" y="748632"/>
                </a:lnTo>
                <a:lnTo>
                  <a:pt x="437334" y="743289"/>
                </a:lnTo>
                <a:lnTo>
                  <a:pt x="441948" y="734820"/>
                </a:lnTo>
                <a:lnTo>
                  <a:pt x="443974" y="723482"/>
                </a:lnTo>
                <a:lnTo>
                  <a:pt x="443009" y="712796"/>
                </a:lnTo>
                <a:lnTo>
                  <a:pt x="414140" y="680113"/>
                </a:lnTo>
                <a:lnTo>
                  <a:pt x="372679" y="655901"/>
                </a:lnTo>
                <a:lnTo>
                  <a:pt x="326180" y="632932"/>
                </a:lnTo>
                <a:lnTo>
                  <a:pt x="281269" y="613947"/>
                </a:lnTo>
                <a:lnTo>
                  <a:pt x="215190" y="591233"/>
                </a:lnTo>
                <a:lnTo>
                  <a:pt x="218339" y="588706"/>
                </a:lnTo>
                <a:lnTo>
                  <a:pt x="219876" y="586395"/>
                </a:lnTo>
                <a:lnTo>
                  <a:pt x="221527" y="586306"/>
                </a:lnTo>
                <a:lnTo>
                  <a:pt x="262204" y="582808"/>
                </a:lnTo>
                <a:lnTo>
                  <a:pt x="302616" y="577433"/>
                </a:lnTo>
                <a:lnTo>
                  <a:pt x="342839" y="570741"/>
                </a:lnTo>
                <a:lnTo>
                  <a:pt x="450389" y="550814"/>
                </a:lnTo>
                <a:lnTo>
                  <a:pt x="517196" y="535849"/>
                </a:lnTo>
                <a:lnTo>
                  <a:pt x="522479" y="534414"/>
                </a:lnTo>
                <a:lnTo>
                  <a:pt x="148591" y="534414"/>
                </a:lnTo>
                <a:lnTo>
                  <a:pt x="146178" y="523847"/>
                </a:lnTo>
                <a:lnTo>
                  <a:pt x="173953" y="506613"/>
                </a:lnTo>
                <a:lnTo>
                  <a:pt x="235716" y="468989"/>
                </a:lnTo>
                <a:lnTo>
                  <a:pt x="256147" y="456207"/>
                </a:lnTo>
                <a:lnTo>
                  <a:pt x="287089" y="427449"/>
                </a:lnTo>
                <a:lnTo>
                  <a:pt x="289437" y="418912"/>
                </a:lnTo>
                <a:lnTo>
                  <a:pt x="289085" y="409896"/>
                </a:lnTo>
                <a:lnTo>
                  <a:pt x="286360" y="400619"/>
                </a:lnTo>
                <a:lnTo>
                  <a:pt x="282320" y="394096"/>
                </a:lnTo>
                <a:lnTo>
                  <a:pt x="276561" y="389537"/>
                </a:lnTo>
                <a:lnTo>
                  <a:pt x="269714" y="387451"/>
                </a:lnTo>
                <a:close/>
              </a:path>
              <a:path w="990600" h="750570">
                <a:moveTo>
                  <a:pt x="794320" y="53704"/>
                </a:moveTo>
                <a:lnTo>
                  <a:pt x="515070" y="53704"/>
                </a:lnTo>
                <a:lnTo>
                  <a:pt x="568910" y="56322"/>
                </a:lnTo>
                <a:lnTo>
                  <a:pt x="592726" y="59326"/>
                </a:lnTo>
                <a:lnTo>
                  <a:pt x="640053" y="68397"/>
                </a:lnTo>
                <a:lnTo>
                  <a:pt x="711329" y="85383"/>
                </a:lnTo>
                <a:lnTo>
                  <a:pt x="758131" y="99888"/>
                </a:lnTo>
                <a:lnTo>
                  <a:pt x="803708" y="117819"/>
                </a:lnTo>
                <a:lnTo>
                  <a:pt x="847789" y="139888"/>
                </a:lnTo>
                <a:lnTo>
                  <a:pt x="893103" y="171865"/>
                </a:lnTo>
                <a:lnTo>
                  <a:pt x="929234" y="213967"/>
                </a:lnTo>
                <a:lnTo>
                  <a:pt x="941347" y="250738"/>
                </a:lnTo>
                <a:lnTo>
                  <a:pt x="938471" y="268997"/>
                </a:lnTo>
                <a:lnTo>
                  <a:pt x="910913" y="310008"/>
                </a:lnTo>
                <a:lnTo>
                  <a:pt x="862067" y="352640"/>
                </a:lnTo>
                <a:lnTo>
                  <a:pt x="800013" y="385441"/>
                </a:lnTo>
                <a:lnTo>
                  <a:pt x="721654" y="413981"/>
                </a:lnTo>
                <a:lnTo>
                  <a:pt x="675969" y="429213"/>
                </a:lnTo>
                <a:lnTo>
                  <a:pt x="630068" y="443807"/>
                </a:lnTo>
                <a:lnTo>
                  <a:pt x="583941" y="457756"/>
                </a:lnTo>
                <a:lnTo>
                  <a:pt x="537579" y="471053"/>
                </a:lnTo>
                <a:lnTo>
                  <a:pt x="491223" y="483292"/>
                </a:lnTo>
                <a:lnTo>
                  <a:pt x="444685" y="494188"/>
                </a:lnTo>
                <a:lnTo>
                  <a:pt x="397956" y="503731"/>
                </a:lnTo>
                <a:lnTo>
                  <a:pt x="351027" y="511908"/>
                </a:lnTo>
                <a:lnTo>
                  <a:pt x="303891" y="518707"/>
                </a:lnTo>
                <a:lnTo>
                  <a:pt x="256539" y="524119"/>
                </a:lnTo>
                <a:lnTo>
                  <a:pt x="208962" y="528130"/>
                </a:lnTo>
                <a:lnTo>
                  <a:pt x="161151" y="530731"/>
                </a:lnTo>
                <a:lnTo>
                  <a:pt x="155817" y="530946"/>
                </a:lnTo>
                <a:lnTo>
                  <a:pt x="148591" y="534414"/>
                </a:lnTo>
                <a:lnTo>
                  <a:pt x="522479" y="534414"/>
                </a:lnTo>
                <a:lnTo>
                  <a:pt x="624417" y="506214"/>
                </a:lnTo>
                <a:lnTo>
                  <a:pt x="677734" y="490372"/>
                </a:lnTo>
                <a:lnTo>
                  <a:pt x="730720" y="473430"/>
                </a:lnTo>
                <a:lnTo>
                  <a:pt x="783273" y="455077"/>
                </a:lnTo>
                <a:lnTo>
                  <a:pt x="848066" y="427537"/>
                </a:lnTo>
                <a:lnTo>
                  <a:pt x="908724" y="391767"/>
                </a:lnTo>
                <a:lnTo>
                  <a:pt x="943606" y="361405"/>
                </a:lnTo>
                <a:lnTo>
                  <a:pt x="971640" y="324622"/>
                </a:lnTo>
                <a:lnTo>
                  <a:pt x="988774" y="281328"/>
                </a:lnTo>
                <a:lnTo>
                  <a:pt x="990562" y="258675"/>
                </a:lnTo>
                <a:lnTo>
                  <a:pt x="987667" y="235595"/>
                </a:lnTo>
                <a:lnTo>
                  <a:pt x="965744" y="177097"/>
                </a:lnTo>
                <a:lnTo>
                  <a:pt x="924942" y="129068"/>
                </a:lnTo>
                <a:lnTo>
                  <a:pt x="883599" y="97697"/>
                </a:lnTo>
                <a:lnTo>
                  <a:pt x="838531" y="72184"/>
                </a:lnTo>
                <a:lnTo>
                  <a:pt x="802714" y="56944"/>
                </a:lnTo>
                <a:lnTo>
                  <a:pt x="794320" y="53704"/>
                </a:lnTo>
                <a:close/>
              </a:path>
              <a:path w="990600" h="750570">
                <a:moveTo>
                  <a:pt x="533397" y="0"/>
                </a:moveTo>
                <a:lnTo>
                  <a:pt x="485730" y="678"/>
                </a:lnTo>
                <a:lnTo>
                  <a:pt x="431114" y="6409"/>
                </a:lnTo>
                <a:lnTo>
                  <a:pt x="418137" y="7280"/>
                </a:lnTo>
                <a:lnTo>
                  <a:pt x="359663" y="20283"/>
                </a:lnTo>
                <a:lnTo>
                  <a:pt x="311392" y="45679"/>
                </a:lnTo>
                <a:lnTo>
                  <a:pt x="312942" y="52068"/>
                </a:lnTo>
                <a:lnTo>
                  <a:pt x="313386" y="58354"/>
                </a:lnTo>
                <a:lnTo>
                  <a:pt x="315995" y="63635"/>
                </a:lnTo>
                <a:lnTo>
                  <a:pt x="322010" y="73141"/>
                </a:lnTo>
                <a:lnTo>
                  <a:pt x="329072" y="78588"/>
                </a:lnTo>
                <a:lnTo>
                  <a:pt x="337851" y="80335"/>
                </a:lnTo>
                <a:lnTo>
                  <a:pt x="349048" y="78788"/>
                </a:lnTo>
                <a:lnTo>
                  <a:pt x="351423" y="78217"/>
                </a:lnTo>
                <a:lnTo>
                  <a:pt x="353620" y="76871"/>
                </a:lnTo>
                <a:lnTo>
                  <a:pt x="355995" y="76198"/>
                </a:lnTo>
                <a:lnTo>
                  <a:pt x="408542" y="63635"/>
                </a:lnTo>
                <a:lnTo>
                  <a:pt x="461590" y="56139"/>
                </a:lnTo>
                <a:lnTo>
                  <a:pt x="515070" y="53704"/>
                </a:lnTo>
                <a:lnTo>
                  <a:pt x="794320" y="53704"/>
                </a:lnTo>
                <a:lnTo>
                  <a:pt x="784578" y="49942"/>
                </a:lnTo>
                <a:lnTo>
                  <a:pt x="720188" y="30435"/>
                </a:lnTo>
                <a:lnTo>
                  <a:pt x="673962" y="18881"/>
                </a:lnTo>
                <a:lnTo>
                  <a:pt x="627458" y="9615"/>
                </a:lnTo>
                <a:lnTo>
                  <a:pt x="580621" y="3150"/>
                </a:lnTo>
                <a:lnTo>
                  <a:pt x="5333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7637" y="1367995"/>
            <a:ext cx="5991833" cy="6151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4456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</a:t>
            </a:r>
            <a:r>
              <a:rPr spc="-45" dirty="0"/>
              <a:t>i</a:t>
            </a:r>
            <a:r>
              <a:rPr spc="-155" dirty="0"/>
              <a:t>s</a:t>
            </a:r>
            <a:r>
              <a:rPr spc="-275" dirty="0"/>
              <a:t>c</a:t>
            </a:r>
            <a:r>
              <a:rPr spc="-155" dirty="0"/>
              <a:t>u</a:t>
            </a:r>
            <a:r>
              <a:rPr spc="-100" dirty="0"/>
              <a:t>s</a:t>
            </a:r>
            <a:r>
              <a:rPr spc="-50" dirty="0"/>
              <a:t>s</a:t>
            </a:r>
            <a:r>
              <a:rPr spc="-70" dirty="0"/>
              <a:t>i</a:t>
            </a:r>
            <a:r>
              <a:rPr spc="-120" dirty="0"/>
              <a:t>o</a:t>
            </a:r>
            <a:r>
              <a:rPr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299" y="2964750"/>
            <a:ext cx="7282815" cy="50881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265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414042"/>
                </a:solidFill>
                <a:latin typeface="Century Gothic"/>
                <a:cs typeface="Century Gothic"/>
              </a:rPr>
              <a:t>I am going </a:t>
            </a:r>
            <a:r>
              <a:rPr sz="2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600" b="1" spc="-20" dirty="0">
                <a:solidFill>
                  <a:srgbClr val="414042"/>
                </a:solidFill>
                <a:latin typeface="Century Gothic"/>
                <a:cs typeface="Century Gothic"/>
              </a:rPr>
              <a:t>read </a:t>
            </a:r>
            <a:r>
              <a:rPr sz="2600" b="1" spc="-35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lang="en-GB" sz="2600" b="1" spc="-3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lang="en-GB" sz="2600" b="1" spc="-35" dirty="0" err="1">
                <a:solidFill>
                  <a:srgbClr val="414042"/>
                </a:solidFill>
                <a:latin typeface="Century Gothic"/>
                <a:cs typeface="Century Gothic"/>
              </a:rPr>
              <a:t>Hikey</a:t>
            </a:r>
            <a:r>
              <a:rPr lang="en-GB" sz="2600" b="1" spc="-35" dirty="0">
                <a:solidFill>
                  <a:srgbClr val="414042"/>
                </a:solidFill>
                <a:latin typeface="Century Gothic"/>
                <a:cs typeface="Century Gothic"/>
              </a:rPr>
              <a:t> Sprite story once again</a:t>
            </a:r>
            <a:r>
              <a:rPr sz="2600" b="1" spc="-15" dirty="0">
                <a:solidFill>
                  <a:srgbClr val="414042"/>
                </a:solidFill>
                <a:latin typeface="Century Gothic"/>
                <a:cs typeface="Century Gothic"/>
              </a:rPr>
              <a:t>. </a:t>
            </a:r>
            <a:r>
              <a:rPr sz="2600" b="1" spc="10" dirty="0">
                <a:solidFill>
                  <a:srgbClr val="414042"/>
                </a:solidFill>
                <a:latin typeface="Century Gothic"/>
                <a:cs typeface="Century Gothic"/>
              </a:rPr>
              <a:t>While </a:t>
            </a:r>
            <a:r>
              <a:rPr sz="2600" b="1" dirty="0">
                <a:solidFill>
                  <a:srgbClr val="414042"/>
                </a:solidFill>
                <a:latin typeface="Century Gothic"/>
                <a:cs typeface="Century Gothic"/>
              </a:rPr>
              <a:t>I am  </a:t>
            </a:r>
            <a:r>
              <a:rPr sz="2600" b="1" spc="-10" dirty="0">
                <a:solidFill>
                  <a:srgbClr val="414042"/>
                </a:solidFill>
                <a:latin typeface="Century Gothic"/>
                <a:cs typeface="Century Gothic"/>
              </a:rPr>
              <a:t>reading, </a:t>
            </a:r>
            <a:r>
              <a:rPr sz="2600" b="1" dirty="0">
                <a:solidFill>
                  <a:srgbClr val="414042"/>
                </a:solidFill>
                <a:latin typeface="Century Gothic"/>
                <a:cs typeface="Century Gothic"/>
              </a:rPr>
              <a:t>I </a:t>
            </a:r>
            <a:r>
              <a:rPr sz="2600" b="1" spc="-1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600" b="1" spc="-10" dirty="0">
                <a:solidFill>
                  <a:srgbClr val="414042"/>
                </a:solidFill>
                <a:latin typeface="Century Gothic"/>
                <a:cs typeface="Century Gothic"/>
              </a:rPr>
              <a:t>like </a:t>
            </a:r>
            <a:r>
              <a:rPr sz="2600" b="1" spc="-35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sz="2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600" b="1" spc="10" dirty="0">
                <a:solidFill>
                  <a:srgbClr val="414042"/>
                </a:solidFill>
                <a:latin typeface="Century Gothic"/>
                <a:cs typeface="Century Gothic"/>
              </a:rPr>
              <a:t>think</a:t>
            </a:r>
            <a:r>
              <a:rPr sz="2600" b="1" spc="4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b="1" spc="-5" dirty="0">
                <a:solidFill>
                  <a:srgbClr val="414042"/>
                </a:solidFill>
                <a:latin typeface="Century Gothic"/>
                <a:cs typeface="Century Gothic"/>
              </a:rPr>
              <a:t>about:</a:t>
            </a:r>
            <a:endParaRPr sz="2600" dirty="0">
              <a:latin typeface="Century Gothic"/>
              <a:cs typeface="Century Gothic"/>
            </a:endParaRPr>
          </a:p>
          <a:p>
            <a:pPr marL="12700" marR="2585720">
              <a:lnSpc>
                <a:spcPct val="200000"/>
              </a:lnSpc>
            </a:pP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are the 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characters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like? 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</a:t>
            </a:r>
            <a:r>
              <a:rPr sz="2600" spc="5" dirty="0">
                <a:solidFill>
                  <a:srgbClr val="414042"/>
                </a:solidFill>
                <a:latin typeface="Century Gothic"/>
                <a:cs typeface="Century Gothic"/>
              </a:rPr>
              <a:t>is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setting</a:t>
            </a:r>
            <a:r>
              <a:rPr sz="2600" spc="1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like?</a:t>
            </a:r>
            <a:endParaRPr sz="2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Does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this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read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like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traditional</a:t>
            </a:r>
            <a:r>
              <a:rPr sz="2600" spc="1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tale?</a:t>
            </a:r>
            <a:endParaRPr sz="2600" dirty="0">
              <a:latin typeface="Century Gothic"/>
              <a:cs typeface="Century Gothic"/>
            </a:endParaRPr>
          </a:p>
          <a:p>
            <a:pPr marL="12700" marR="5080">
              <a:lnSpc>
                <a:spcPct val="200000"/>
              </a:lnSpc>
            </a:pP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Can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identify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any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traditional 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tale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features?  </a:t>
            </a:r>
            <a:r>
              <a:rPr sz="2600" u="heavy" spc="-5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Prove </a:t>
            </a:r>
            <a:r>
              <a:rPr sz="2600" u="heavy" spc="-1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it </a:t>
            </a:r>
            <a:r>
              <a:rPr sz="2600" u="heavy" spc="-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with</a:t>
            </a:r>
            <a:r>
              <a:rPr sz="2600" u="heavy" spc="6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600" u="heavy" spc="-2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examples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.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3975" y="6085941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69" y="15518"/>
                </a:lnTo>
                <a:lnTo>
                  <a:pt x="269884" y="17754"/>
                </a:lnTo>
                <a:lnTo>
                  <a:pt x="320709" y="25386"/>
                </a:lnTo>
                <a:lnTo>
                  <a:pt x="370129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1" y="2608059"/>
                </a:lnTo>
                <a:lnTo>
                  <a:pt x="669686" y="2608059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7" y="626539"/>
                </a:lnTo>
                <a:lnTo>
                  <a:pt x="758685" y="578652"/>
                </a:lnTo>
                <a:lnTo>
                  <a:pt x="751879" y="530902"/>
                </a:lnTo>
                <a:lnTo>
                  <a:pt x="743156" y="483487"/>
                </a:lnTo>
                <a:lnTo>
                  <a:pt x="732296" y="436608"/>
                </a:lnTo>
                <a:lnTo>
                  <a:pt x="719076" y="390465"/>
                </a:lnTo>
                <a:lnTo>
                  <a:pt x="703276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9" y="138507"/>
                </a:lnTo>
                <a:lnTo>
                  <a:pt x="53479" y="96159"/>
                </a:lnTo>
                <a:lnTo>
                  <a:pt x="84345" y="60393"/>
                </a:lnTo>
                <a:lnTo>
                  <a:pt x="123270" y="33906"/>
                </a:lnTo>
                <a:lnTo>
                  <a:pt x="170081" y="19398"/>
                </a:lnTo>
                <a:lnTo>
                  <a:pt x="219169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3721" y="7049837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5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4" y="1603085"/>
                </a:lnTo>
                <a:lnTo>
                  <a:pt x="64165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9" y="1076800"/>
                </a:lnTo>
                <a:lnTo>
                  <a:pt x="61601" y="1026272"/>
                </a:lnTo>
                <a:lnTo>
                  <a:pt x="53122" y="975525"/>
                </a:lnTo>
                <a:lnTo>
                  <a:pt x="45100" y="924593"/>
                </a:lnTo>
                <a:lnTo>
                  <a:pt x="37631" y="873513"/>
                </a:lnTo>
                <a:lnTo>
                  <a:pt x="30811" y="822320"/>
                </a:lnTo>
                <a:lnTo>
                  <a:pt x="24738" y="771049"/>
                </a:lnTo>
                <a:lnTo>
                  <a:pt x="19507" y="719735"/>
                </a:lnTo>
                <a:lnTo>
                  <a:pt x="15215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5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5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5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5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88035" y="4627632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60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1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3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60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1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8" y="297764"/>
                </a:lnTo>
                <a:lnTo>
                  <a:pt x="310887" y="285546"/>
                </a:lnTo>
                <a:lnTo>
                  <a:pt x="312648" y="281177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3" y="152018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60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60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3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5" y="10071"/>
                </a:lnTo>
                <a:lnTo>
                  <a:pt x="294639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5538" y="681297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29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241423" y="704680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70" h="27304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1627" y="723332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57442" y="736639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62600" y="751523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17788" y="763047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098107" y="790764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8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46229" y="815312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20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87227" y="831081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451185" y="851362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20" h="57784">
                <a:moveTo>
                  <a:pt x="90643" y="0"/>
                </a:moveTo>
                <a:lnTo>
                  <a:pt x="81105" y="3808"/>
                </a:lnTo>
                <a:lnTo>
                  <a:pt x="63753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7" y="40402"/>
                </a:lnTo>
                <a:lnTo>
                  <a:pt x="74548" y="34236"/>
                </a:lnTo>
                <a:lnTo>
                  <a:pt x="90652" y="26817"/>
                </a:lnTo>
                <a:lnTo>
                  <a:pt x="103631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9857" y="867022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136796" y="925551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086425" y="939713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442923" y="938888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29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29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610575" y="95588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80034" y="98266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425094" y="994078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5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373271" y="1015610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85905" y="1021191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36361" y="1059734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43588" y="1095568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433977" y="1166031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69937" y="1159334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093836" y="5601325"/>
            <a:ext cx="987209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110911" y="2457658"/>
            <a:ext cx="965200" cy="2007870"/>
          </a:xfrm>
          <a:custGeom>
            <a:avLst/>
            <a:gdLst/>
            <a:ahLst/>
            <a:cxnLst/>
            <a:rect l="l" t="t" r="r" b="b"/>
            <a:pathLst>
              <a:path w="965200" h="2007870">
                <a:moveTo>
                  <a:pt x="933269" y="177181"/>
                </a:moveTo>
                <a:lnTo>
                  <a:pt x="609650" y="177181"/>
                </a:lnTo>
                <a:lnTo>
                  <a:pt x="656935" y="178717"/>
                </a:lnTo>
                <a:lnTo>
                  <a:pt x="703935" y="182229"/>
                </a:lnTo>
                <a:lnTo>
                  <a:pt x="750254" y="191493"/>
                </a:lnTo>
                <a:lnTo>
                  <a:pt x="779249" y="210703"/>
                </a:lnTo>
                <a:lnTo>
                  <a:pt x="794600" y="242419"/>
                </a:lnTo>
                <a:lnTo>
                  <a:pt x="799985" y="289202"/>
                </a:lnTo>
                <a:lnTo>
                  <a:pt x="797738" y="339681"/>
                </a:lnTo>
                <a:lnTo>
                  <a:pt x="788885" y="388616"/>
                </a:lnTo>
                <a:lnTo>
                  <a:pt x="774889" y="436300"/>
                </a:lnTo>
                <a:lnTo>
                  <a:pt x="757211" y="483029"/>
                </a:lnTo>
                <a:lnTo>
                  <a:pt x="697590" y="628303"/>
                </a:lnTo>
                <a:lnTo>
                  <a:pt x="677624" y="676689"/>
                </a:lnTo>
                <a:lnTo>
                  <a:pt x="657522" y="725015"/>
                </a:lnTo>
                <a:lnTo>
                  <a:pt x="637229" y="773255"/>
                </a:lnTo>
                <a:lnTo>
                  <a:pt x="616691" y="821385"/>
                </a:lnTo>
                <a:lnTo>
                  <a:pt x="595853" y="869381"/>
                </a:lnTo>
                <a:lnTo>
                  <a:pt x="553755" y="964581"/>
                </a:lnTo>
                <a:lnTo>
                  <a:pt x="533389" y="1012126"/>
                </a:lnTo>
                <a:lnTo>
                  <a:pt x="513604" y="1059863"/>
                </a:lnTo>
                <a:lnTo>
                  <a:pt x="494438" y="1107807"/>
                </a:lnTo>
                <a:lnTo>
                  <a:pt x="475932" y="1155972"/>
                </a:lnTo>
                <a:lnTo>
                  <a:pt x="458125" y="1204370"/>
                </a:lnTo>
                <a:lnTo>
                  <a:pt x="441058" y="1253014"/>
                </a:lnTo>
                <a:lnTo>
                  <a:pt x="424770" y="1301919"/>
                </a:lnTo>
                <a:lnTo>
                  <a:pt x="409301" y="1351098"/>
                </a:lnTo>
                <a:lnTo>
                  <a:pt x="394691" y="1400564"/>
                </a:lnTo>
                <a:lnTo>
                  <a:pt x="380980" y="1450331"/>
                </a:lnTo>
                <a:lnTo>
                  <a:pt x="368207" y="1500411"/>
                </a:lnTo>
                <a:lnTo>
                  <a:pt x="356412" y="1550820"/>
                </a:lnTo>
                <a:lnTo>
                  <a:pt x="346088" y="1600758"/>
                </a:lnTo>
                <a:lnTo>
                  <a:pt x="337539" y="1650972"/>
                </a:lnTo>
                <a:lnTo>
                  <a:pt x="331006" y="1701467"/>
                </a:lnTo>
                <a:lnTo>
                  <a:pt x="326729" y="1752250"/>
                </a:lnTo>
                <a:lnTo>
                  <a:pt x="324949" y="1803327"/>
                </a:lnTo>
                <a:lnTo>
                  <a:pt x="325907" y="1854705"/>
                </a:lnTo>
                <a:lnTo>
                  <a:pt x="330957" y="1893753"/>
                </a:lnTo>
                <a:lnTo>
                  <a:pt x="361613" y="1960756"/>
                </a:lnTo>
                <a:lnTo>
                  <a:pt x="388416" y="1988881"/>
                </a:lnTo>
                <a:lnTo>
                  <a:pt x="426327" y="2007382"/>
                </a:lnTo>
                <a:lnTo>
                  <a:pt x="465053" y="2004721"/>
                </a:lnTo>
                <a:lnTo>
                  <a:pt x="497214" y="1983148"/>
                </a:lnTo>
                <a:lnTo>
                  <a:pt x="515429" y="1944913"/>
                </a:lnTo>
                <a:lnTo>
                  <a:pt x="519175" y="1898280"/>
                </a:lnTo>
                <a:lnTo>
                  <a:pt x="519451" y="1874628"/>
                </a:lnTo>
                <a:lnTo>
                  <a:pt x="520598" y="1851086"/>
                </a:lnTo>
                <a:lnTo>
                  <a:pt x="524314" y="1803327"/>
                </a:lnTo>
                <a:lnTo>
                  <a:pt x="527519" y="1757106"/>
                </a:lnTo>
                <a:lnTo>
                  <a:pt x="531402" y="1710188"/>
                </a:lnTo>
                <a:lnTo>
                  <a:pt x="536926" y="1663621"/>
                </a:lnTo>
                <a:lnTo>
                  <a:pt x="545109" y="1617634"/>
                </a:lnTo>
                <a:lnTo>
                  <a:pt x="555611" y="1570136"/>
                </a:lnTo>
                <a:lnTo>
                  <a:pt x="566756" y="1522705"/>
                </a:lnTo>
                <a:lnTo>
                  <a:pt x="578655" y="1475424"/>
                </a:lnTo>
                <a:lnTo>
                  <a:pt x="591414" y="1428376"/>
                </a:lnTo>
                <a:lnTo>
                  <a:pt x="605145" y="1381641"/>
                </a:lnTo>
                <a:lnTo>
                  <a:pt x="619954" y="1335302"/>
                </a:lnTo>
                <a:lnTo>
                  <a:pt x="635952" y="1289441"/>
                </a:lnTo>
                <a:lnTo>
                  <a:pt x="652895" y="1243589"/>
                </a:lnTo>
                <a:lnTo>
                  <a:pt x="670194" y="1197864"/>
                </a:lnTo>
                <a:lnTo>
                  <a:pt x="687786" y="1152245"/>
                </a:lnTo>
                <a:lnTo>
                  <a:pt x="705614" y="1106709"/>
                </a:lnTo>
                <a:lnTo>
                  <a:pt x="723616" y="1061235"/>
                </a:lnTo>
                <a:lnTo>
                  <a:pt x="796178" y="879532"/>
                </a:lnTo>
                <a:lnTo>
                  <a:pt x="814157" y="834046"/>
                </a:lnTo>
                <a:lnTo>
                  <a:pt x="831952" y="788493"/>
                </a:lnTo>
                <a:lnTo>
                  <a:pt x="849502" y="742852"/>
                </a:lnTo>
                <a:lnTo>
                  <a:pt x="866749" y="697100"/>
                </a:lnTo>
                <a:lnTo>
                  <a:pt x="884369" y="647319"/>
                </a:lnTo>
                <a:lnTo>
                  <a:pt x="900593" y="597003"/>
                </a:lnTo>
                <a:lnTo>
                  <a:pt x="915744" y="546291"/>
                </a:lnTo>
                <a:lnTo>
                  <a:pt x="930149" y="495323"/>
                </a:lnTo>
                <a:lnTo>
                  <a:pt x="944134" y="444238"/>
                </a:lnTo>
                <a:lnTo>
                  <a:pt x="958024" y="393176"/>
                </a:lnTo>
                <a:lnTo>
                  <a:pt x="964561" y="347281"/>
                </a:lnTo>
                <a:lnTo>
                  <a:pt x="964905" y="323243"/>
                </a:lnTo>
                <a:lnTo>
                  <a:pt x="964336" y="299616"/>
                </a:lnTo>
                <a:lnTo>
                  <a:pt x="958882" y="251100"/>
                </a:lnTo>
                <a:lnTo>
                  <a:pt x="946167" y="205572"/>
                </a:lnTo>
                <a:lnTo>
                  <a:pt x="933269" y="177181"/>
                </a:lnTo>
                <a:close/>
              </a:path>
              <a:path w="965200" h="2007870">
                <a:moveTo>
                  <a:pt x="635788" y="0"/>
                </a:moveTo>
                <a:lnTo>
                  <a:pt x="587089" y="92"/>
                </a:lnTo>
                <a:lnTo>
                  <a:pt x="538896" y="2218"/>
                </a:lnTo>
                <a:lnTo>
                  <a:pt x="491198" y="6428"/>
                </a:lnTo>
                <a:lnTo>
                  <a:pt x="443988" y="12771"/>
                </a:lnTo>
                <a:lnTo>
                  <a:pt x="397256" y="21300"/>
                </a:lnTo>
                <a:lnTo>
                  <a:pt x="350994" y="32064"/>
                </a:lnTo>
                <a:lnTo>
                  <a:pt x="305194" y="45114"/>
                </a:lnTo>
                <a:lnTo>
                  <a:pt x="259845" y="60501"/>
                </a:lnTo>
                <a:lnTo>
                  <a:pt x="214941" y="78274"/>
                </a:lnTo>
                <a:lnTo>
                  <a:pt x="170471" y="98486"/>
                </a:lnTo>
                <a:lnTo>
                  <a:pt x="134313" y="117740"/>
                </a:lnTo>
                <a:lnTo>
                  <a:pt x="99286" y="139423"/>
                </a:lnTo>
                <a:lnTo>
                  <a:pt x="65296" y="162874"/>
                </a:lnTo>
                <a:lnTo>
                  <a:pt x="32245" y="187436"/>
                </a:lnTo>
                <a:lnTo>
                  <a:pt x="71" y="234547"/>
                </a:lnTo>
                <a:lnTo>
                  <a:pt x="0" y="262174"/>
                </a:lnTo>
                <a:lnTo>
                  <a:pt x="9512" y="292783"/>
                </a:lnTo>
                <a:lnTo>
                  <a:pt x="21159" y="316817"/>
                </a:lnTo>
                <a:lnTo>
                  <a:pt x="36391" y="338579"/>
                </a:lnTo>
                <a:lnTo>
                  <a:pt x="57785" y="356455"/>
                </a:lnTo>
                <a:lnTo>
                  <a:pt x="87921" y="368831"/>
                </a:lnTo>
                <a:lnTo>
                  <a:pt x="115210" y="347281"/>
                </a:lnTo>
                <a:lnTo>
                  <a:pt x="141274" y="326268"/>
                </a:lnTo>
                <a:lnTo>
                  <a:pt x="167110" y="306610"/>
                </a:lnTo>
                <a:lnTo>
                  <a:pt x="236877" y="265541"/>
                </a:lnTo>
                <a:lnTo>
                  <a:pt x="281163" y="244943"/>
                </a:lnTo>
                <a:lnTo>
                  <a:pt x="326467" y="227210"/>
                </a:lnTo>
                <a:lnTo>
                  <a:pt x="372682" y="212221"/>
                </a:lnTo>
                <a:lnTo>
                  <a:pt x="419703" y="199853"/>
                </a:lnTo>
                <a:lnTo>
                  <a:pt x="467427" y="189986"/>
                </a:lnTo>
                <a:lnTo>
                  <a:pt x="515746" y="182496"/>
                </a:lnTo>
                <a:lnTo>
                  <a:pt x="562460" y="178236"/>
                </a:lnTo>
                <a:lnTo>
                  <a:pt x="609650" y="177181"/>
                </a:lnTo>
                <a:lnTo>
                  <a:pt x="933269" y="177181"/>
                </a:lnTo>
                <a:lnTo>
                  <a:pt x="927040" y="163472"/>
                </a:lnTo>
                <a:lnTo>
                  <a:pt x="902351" y="125243"/>
                </a:lnTo>
                <a:lnTo>
                  <a:pt x="872950" y="91326"/>
                </a:lnTo>
                <a:lnTo>
                  <a:pt x="839686" y="62163"/>
                </a:lnTo>
                <a:lnTo>
                  <a:pt x="803409" y="38196"/>
                </a:lnTo>
                <a:lnTo>
                  <a:pt x="764969" y="19867"/>
                </a:lnTo>
                <a:lnTo>
                  <a:pt x="725216" y="7618"/>
                </a:lnTo>
                <a:lnTo>
                  <a:pt x="684999" y="1889"/>
                </a:lnTo>
                <a:lnTo>
                  <a:pt x="63578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42715" y="4591654"/>
            <a:ext cx="424180" cy="386080"/>
          </a:xfrm>
          <a:custGeom>
            <a:avLst/>
            <a:gdLst/>
            <a:ahLst/>
            <a:cxnLst/>
            <a:rect l="l" t="t" r="r" b="b"/>
            <a:pathLst>
              <a:path w="424179" h="386079">
                <a:moveTo>
                  <a:pt x="212256" y="0"/>
                </a:moveTo>
                <a:lnTo>
                  <a:pt x="169920" y="9151"/>
                </a:lnTo>
                <a:lnTo>
                  <a:pt x="126737" y="27597"/>
                </a:lnTo>
                <a:lnTo>
                  <a:pt x="92017" y="48877"/>
                </a:lnTo>
                <a:lnTo>
                  <a:pt x="75036" y="60260"/>
                </a:lnTo>
                <a:lnTo>
                  <a:pt x="57801" y="71158"/>
                </a:lnTo>
                <a:lnTo>
                  <a:pt x="23724" y="96647"/>
                </a:lnTo>
                <a:lnTo>
                  <a:pt x="4676" y="124633"/>
                </a:lnTo>
                <a:lnTo>
                  <a:pt x="0" y="156979"/>
                </a:lnTo>
                <a:lnTo>
                  <a:pt x="9021" y="195656"/>
                </a:lnTo>
                <a:lnTo>
                  <a:pt x="30229" y="238482"/>
                </a:lnTo>
                <a:lnTo>
                  <a:pt x="60256" y="278109"/>
                </a:lnTo>
                <a:lnTo>
                  <a:pt x="97361" y="313323"/>
                </a:lnTo>
                <a:lnTo>
                  <a:pt x="139806" y="342911"/>
                </a:lnTo>
                <a:lnTo>
                  <a:pt x="185850" y="365657"/>
                </a:lnTo>
                <a:lnTo>
                  <a:pt x="233754" y="380350"/>
                </a:lnTo>
                <a:lnTo>
                  <a:pt x="281779" y="385775"/>
                </a:lnTo>
                <a:lnTo>
                  <a:pt x="337784" y="381065"/>
                </a:lnTo>
                <a:lnTo>
                  <a:pt x="375501" y="363454"/>
                </a:lnTo>
                <a:lnTo>
                  <a:pt x="400679" y="329403"/>
                </a:lnTo>
                <a:lnTo>
                  <a:pt x="419066" y="275374"/>
                </a:lnTo>
                <a:lnTo>
                  <a:pt x="424073" y="219875"/>
                </a:lnTo>
                <a:lnTo>
                  <a:pt x="414257" y="178879"/>
                </a:lnTo>
                <a:lnTo>
                  <a:pt x="227511" y="178879"/>
                </a:lnTo>
                <a:lnTo>
                  <a:pt x="224514" y="172618"/>
                </a:lnTo>
                <a:lnTo>
                  <a:pt x="220895" y="166497"/>
                </a:lnTo>
                <a:lnTo>
                  <a:pt x="218596" y="158369"/>
                </a:lnTo>
                <a:lnTo>
                  <a:pt x="224159" y="155130"/>
                </a:lnTo>
                <a:lnTo>
                  <a:pt x="227003" y="152692"/>
                </a:lnTo>
                <a:lnTo>
                  <a:pt x="403371" y="152692"/>
                </a:lnTo>
                <a:lnTo>
                  <a:pt x="389304" y="124615"/>
                </a:lnTo>
                <a:lnTo>
                  <a:pt x="361204" y="80594"/>
                </a:lnTo>
                <a:lnTo>
                  <a:pt x="328218" y="40439"/>
                </a:lnTo>
                <a:lnTo>
                  <a:pt x="292001" y="14431"/>
                </a:lnTo>
                <a:lnTo>
                  <a:pt x="253148" y="1355"/>
                </a:lnTo>
                <a:lnTo>
                  <a:pt x="212256" y="0"/>
                </a:lnTo>
                <a:close/>
              </a:path>
              <a:path w="424179" h="386079">
                <a:moveTo>
                  <a:pt x="403371" y="152692"/>
                </a:moveTo>
                <a:lnTo>
                  <a:pt x="227003" y="152692"/>
                </a:lnTo>
                <a:lnTo>
                  <a:pt x="229924" y="158877"/>
                </a:lnTo>
                <a:lnTo>
                  <a:pt x="233519" y="164922"/>
                </a:lnTo>
                <a:lnTo>
                  <a:pt x="235766" y="173126"/>
                </a:lnTo>
                <a:lnTo>
                  <a:pt x="230280" y="176364"/>
                </a:lnTo>
                <a:lnTo>
                  <a:pt x="227511" y="178879"/>
                </a:lnTo>
                <a:lnTo>
                  <a:pt x="414257" y="178879"/>
                </a:lnTo>
                <a:lnTo>
                  <a:pt x="412214" y="170345"/>
                </a:lnTo>
                <a:lnTo>
                  <a:pt x="403371" y="15269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723328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The </a:t>
            </a:r>
            <a:r>
              <a:rPr spc="-145" dirty="0"/>
              <a:t>Hikey</a:t>
            </a:r>
            <a:r>
              <a:rPr spc="10" dirty="0"/>
              <a:t> </a:t>
            </a:r>
            <a:r>
              <a:rPr spc="-60" dirty="0"/>
              <a:t>Sprites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87299" y="2983800"/>
            <a:ext cx="6985634" cy="44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620">
              <a:lnSpc>
                <a:spcPct val="104200"/>
              </a:lnSpc>
            </a:pP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Light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drained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away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quickly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home.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Night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creeping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all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about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the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breeze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made the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limbs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trees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clash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together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ugly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thuds 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cracks.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needed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hurry,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be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big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trouble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She had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told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3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nightfall.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Every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summer,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parents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go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away,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 spend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week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Norfolk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countryside.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hated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it.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fun 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got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were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sunny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days</a:t>
            </a:r>
            <a:r>
              <a:rPr sz="2000" spc="4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</a:t>
            </a:r>
            <a:endParaRPr sz="2000">
              <a:latin typeface="Century Gothic"/>
              <a:cs typeface="Century Gothic"/>
            </a:endParaRPr>
          </a:p>
          <a:p>
            <a:pPr marL="12700" marR="202565">
              <a:lnSpc>
                <a:spcPct val="104200"/>
              </a:lnSpc>
            </a:pP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friends 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fields-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making swings,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paddling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streams. Gran had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one rule.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entury Gothic"/>
              <a:cs typeface="Century Gothic"/>
            </a:endParaRPr>
          </a:p>
          <a:p>
            <a:pPr marL="12700" marR="94615">
              <a:lnSpc>
                <a:spcPct val="104200"/>
              </a:lnSpc>
              <a:spcBef>
                <a:spcPts val="5"/>
              </a:spcBef>
            </a:pP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now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down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country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lane,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knew  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winding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country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roads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get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back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until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long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after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sundown.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it.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gap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4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hedge,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95209" y="2983800"/>
            <a:ext cx="6966584" cy="445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30" dirty="0">
                <a:solidFill>
                  <a:srgbClr val="414042"/>
                </a:solidFill>
                <a:latin typeface="Century Gothic"/>
                <a:cs typeface="Century Gothic"/>
              </a:rPr>
              <a:t>dirt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track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leading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dark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tunnel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trees.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thought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for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moment.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Deep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shadows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held a </a:t>
            </a:r>
            <a:r>
              <a:rPr sz="2000" spc="20" dirty="0">
                <a:solidFill>
                  <a:srgbClr val="414042"/>
                </a:solidFill>
                <a:latin typeface="Century Gothic"/>
                <a:cs typeface="Century Gothic"/>
              </a:rPr>
              <a:t>grip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path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beyond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cold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chill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filled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Tom,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it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save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Gran’s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punishment.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didn’t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know what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would do if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stopped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seeing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friends.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>
              <a:latin typeface="Century Gothic"/>
              <a:cs typeface="Century Gothic"/>
            </a:endParaRPr>
          </a:p>
          <a:p>
            <a:pPr marL="12700" marR="52705">
              <a:lnSpc>
                <a:spcPct val="104200"/>
              </a:lnSpc>
            </a:pP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Walking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quickly,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plunged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gloom. He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didn’t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run,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for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fear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tripping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root,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log.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Everything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very still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dark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place.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Despite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it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being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height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 summer,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felt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cold,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goose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bumps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rippled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across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arms.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hurried,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each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step,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it seemed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blanket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darkness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became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thicker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thicker,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though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night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had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completely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fallen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few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moments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since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entered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wood.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33470" y="6743596"/>
            <a:ext cx="571500" cy="1934845"/>
          </a:xfrm>
          <a:custGeom>
            <a:avLst/>
            <a:gdLst/>
            <a:ahLst/>
            <a:cxnLst/>
            <a:rect l="l" t="t" r="r" b="b"/>
            <a:pathLst>
              <a:path w="571500" h="1934845">
                <a:moveTo>
                  <a:pt x="252126" y="11265"/>
                </a:moveTo>
                <a:lnTo>
                  <a:pt x="171073" y="11265"/>
                </a:lnTo>
                <a:lnTo>
                  <a:pt x="218276" y="15280"/>
                </a:lnTo>
                <a:lnTo>
                  <a:pt x="264729" y="25128"/>
                </a:lnTo>
                <a:lnTo>
                  <a:pt x="308235" y="39768"/>
                </a:lnTo>
                <a:lnTo>
                  <a:pt x="352446" y="61448"/>
                </a:lnTo>
                <a:lnTo>
                  <a:pt x="391327" y="88141"/>
                </a:lnTo>
                <a:lnTo>
                  <a:pt x="425205" y="119314"/>
                </a:lnTo>
                <a:lnTo>
                  <a:pt x="454405" y="154434"/>
                </a:lnTo>
                <a:lnTo>
                  <a:pt x="479255" y="192968"/>
                </a:lnTo>
                <a:lnTo>
                  <a:pt x="500080" y="234382"/>
                </a:lnTo>
                <a:lnTo>
                  <a:pt x="517250" y="278287"/>
                </a:lnTo>
                <a:lnTo>
                  <a:pt x="530962" y="323720"/>
                </a:lnTo>
                <a:lnTo>
                  <a:pt x="541673" y="370578"/>
                </a:lnTo>
                <a:lnTo>
                  <a:pt x="549665" y="418184"/>
                </a:lnTo>
                <a:lnTo>
                  <a:pt x="555265" y="466005"/>
                </a:lnTo>
                <a:lnTo>
                  <a:pt x="558800" y="513507"/>
                </a:lnTo>
                <a:lnTo>
                  <a:pt x="560595" y="560159"/>
                </a:lnTo>
                <a:lnTo>
                  <a:pt x="560977" y="605426"/>
                </a:lnTo>
                <a:lnTo>
                  <a:pt x="560166" y="657002"/>
                </a:lnTo>
                <a:lnTo>
                  <a:pt x="558280" y="708668"/>
                </a:lnTo>
                <a:lnTo>
                  <a:pt x="555391" y="760397"/>
                </a:lnTo>
                <a:lnTo>
                  <a:pt x="551570" y="812164"/>
                </a:lnTo>
                <a:lnTo>
                  <a:pt x="546889" y="863942"/>
                </a:lnTo>
                <a:lnTo>
                  <a:pt x="541420" y="915705"/>
                </a:lnTo>
                <a:lnTo>
                  <a:pt x="535234" y="967427"/>
                </a:lnTo>
                <a:lnTo>
                  <a:pt x="528403" y="1019081"/>
                </a:lnTo>
                <a:lnTo>
                  <a:pt x="520998" y="1070641"/>
                </a:lnTo>
                <a:lnTo>
                  <a:pt x="513091" y="1122081"/>
                </a:lnTo>
                <a:lnTo>
                  <a:pt x="504752" y="1173374"/>
                </a:lnTo>
                <a:lnTo>
                  <a:pt x="496055" y="1224495"/>
                </a:lnTo>
                <a:lnTo>
                  <a:pt x="487070" y="1275417"/>
                </a:lnTo>
                <a:lnTo>
                  <a:pt x="477869" y="1326113"/>
                </a:lnTo>
                <a:lnTo>
                  <a:pt x="468512" y="1376670"/>
                </a:lnTo>
                <a:lnTo>
                  <a:pt x="459251" y="1427360"/>
                </a:lnTo>
                <a:lnTo>
                  <a:pt x="450502" y="1478183"/>
                </a:lnTo>
                <a:lnTo>
                  <a:pt x="442680" y="1529137"/>
                </a:lnTo>
                <a:lnTo>
                  <a:pt x="436203" y="1580221"/>
                </a:lnTo>
                <a:lnTo>
                  <a:pt x="431488" y="1631434"/>
                </a:lnTo>
                <a:lnTo>
                  <a:pt x="428761" y="1675225"/>
                </a:lnTo>
                <a:lnTo>
                  <a:pt x="427794" y="1718610"/>
                </a:lnTo>
                <a:lnTo>
                  <a:pt x="429868" y="1761847"/>
                </a:lnTo>
                <a:lnTo>
                  <a:pt x="436263" y="1805195"/>
                </a:lnTo>
                <a:lnTo>
                  <a:pt x="455508" y="1884258"/>
                </a:lnTo>
                <a:lnTo>
                  <a:pt x="473030" y="1932773"/>
                </a:lnTo>
                <a:lnTo>
                  <a:pt x="474132" y="1934719"/>
                </a:lnTo>
                <a:lnTo>
                  <a:pt x="495967" y="1934719"/>
                </a:lnTo>
                <a:lnTo>
                  <a:pt x="477375" y="1886382"/>
                </a:lnTo>
                <a:lnTo>
                  <a:pt x="463740" y="1835532"/>
                </a:lnTo>
                <a:lnTo>
                  <a:pt x="456406" y="1801639"/>
                </a:lnTo>
                <a:lnTo>
                  <a:pt x="448811" y="1755184"/>
                </a:lnTo>
                <a:lnTo>
                  <a:pt x="444962" y="1708409"/>
                </a:lnTo>
                <a:lnTo>
                  <a:pt x="444328" y="1661440"/>
                </a:lnTo>
                <a:lnTo>
                  <a:pt x="446380" y="1614399"/>
                </a:lnTo>
                <a:lnTo>
                  <a:pt x="450586" y="1567414"/>
                </a:lnTo>
                <a:lnTo>
                  <a:pt x="456416" y="1520608"/>
                </a:lnTo>
                <a:lnTo>
                  <a:pt x="463340" y="1474106"/>
                </a:lnTo>
                <a:lnTo>
                  <a:pt x="471138" y="1425294"/>
                </a:lnTo>
                <a:lnTo>
                  <a:pt x="479102" y="1376523"/>
                </a:lnTo>
                <a:lnTo>
                  <a:pt x="487163" y="1327781"/>
                </a:lnTo>
                <a:lnTo>
                  <a:pt x="495254" y="1279053"/>
                </a:lnTo>
                <a:lnTo>
                  <a:pt x="503306" y="1230326"/>
                </a:lnTo>
                <a:lnTo>
                  <a:pt x="511252" y="1181586"/>
                </a:lnTo>
                <a:lnTo>
                  <a:pt x="519024" y="1132819"/>
                </a:lnTo>
                <a:lnTo>
                  <a:pt x="526553" y="1084011"/>
                </a:lnTo>
                <a:lnTo>
                  <a:pt x="533772" y="1035150"/>
                </a:lnTo>
                <a:lnTo>
                  <a:pt x="540612" y="986220"/>
                </a:lnTo>
                <a:lnTo>
                  <a:pt x="547007" y="937209"/>
                </a:lnTo>
                <a:lnTo>
                  <a:pt x="552887" y="888103"/>
                </a:lnTo>
                <a:lnTo>
                  <a:pt x="558289" y="837895"/>
                </a:lnTo>
                <a:lnTo>
                  <a:pt x="562966" y="787603"/>
                </a:lnTo>
                <a:lnTo>
                  <a:pt x="566768" y="737240"/>
                </a:lnTo>
                <a:lnTo>
                  <a:pt x="569549" y="686821"/>
                </a:lnTo>
                <a:lnTo>
                  <a:pt x="571159" y="636358"/>
                </a:lnTo>
                <a:lnTo>
                  <a:pt x="571450" y="585867"/>
                </a:lnTo>
                <a:lnTo>
                  <a:pt x="570274" y="535360"/>
                </a:lnTo>
                <a:lnTo>
                  <a:pt x="567278" y="482346"/>
                </a:lnTo>
                <a:lnTo>
                  <a:pt x="562010" y="429060"/>
                </a:lnTo>
                <a:lnTo>
                  <a:pt x="553915" y="376002"/>
                </a:lnTo>
                <a:lnTo>
                  <a:pt x="542435" y="323674"/>
                </a:lnTo>
                <a:lnTo>
                  <a:pt x="527017" y="272575"/>
                </a:lnTo>
                <a:lnTo>
                  <a:pt x="507104" y="223207"/>
                </a:lnTo>
                <a:lnTo>
                  <a:pt x="485083" y="181339"/>
                </a:lnTo>
                <a:lnTo>
                  <a:pt x="458853" y="142371"/>
                </a:lnTo>
                <a:lnTo>
                  <a:pt x="428424" y="107001"/>
                </a:lnTo>
                <a:lnTo>
                  <a:pt x="393807" y="75926"/>
                </a:lnTo>
                <a:lnTo>
                  <a:pt x="355010" y="49845"/>
                </a:lnTo>
                <a:lnTo>
                  <a:pt x="312045" y="29456"/>
                </a:lnTo>
                <a:lnTo>
                  <a:pt x="272554" y="16157"/>
                </a:lnTo>
                <a:lnTo>
                  <a:pt x="252126" y="11265"/>
                </a:lnTo>
                <a:close/>
              </a:path>
              <a:path w="571500" h="1934845">
                <a:moveTo>
                  <a:pt x="183237" y="0"/>
                </a:moveTo>
                <a:lnTo>
                  <a:pt x="138177" y="1062"/>
                </a:lnTo>
                <a:lnTo>
                  <a:pt x="96027" y="10833"/>
                </a:lnTo>
                <a:lnTo>
                  <a:pt x="59170" y="31273"/>
                </a:lnTo>
                <a:lnTo>
                  <a:pt x="29990" y="64343"/>
                </a:lnTo>
                <a:lnTo>
                  <a:pt x="9701" y="109430"/>
                </a:lnTo>
                <a:lnTo>
                  <a:pt x="0" y="158897"/>
                </a:lnTo>
                <a:lnTo>
                  <a:pt x="309" y="210164"/>
                </a:lnTo>
                <a:lnTo>
                  <a:pt x="10053" y="260653"/>
                </a:lnTo>
                <a:lnTo>
                  <a:pt x="28657" y="307783"/>
                </a:lnTo>
                <a:lnTo>
                  <a:pt x="55543" y="348975"/>
                </a:lnTo>
                <a:lnTo>
                  <a:pt x="87788" y="379292"/>
                </a:lnTo>
                <a:lnTo>
                  <a:pt x="124873" y="399499"/>
                </a:lnTo>
                <a:lnTo>
                  <a:pt x="164723" y="409388"/>
                </a:lnTo>
                <a:lnTo>
                  <a:pt x="205268" y="408749"/>
                </a:lnTo>
                <a:lnTo>
                  <a:pt x="230782" y="401339"/>
                </a:lnTo>
                <a:lnTo>
                  <a:pt x="163667" y="401339"/>
                </a:lnTo>
                <a:lnTo>
                  <a:pt x="124303" y="390585"/>
                </a:lnTo>
                <a:lnTo>
                  <a:pt x="89913" y="369172"/>
                </a:lnTo>
                <a:lnTo>
                  <a:pt x="60916" y="339242"/>
                </a:lnTo>
                <a:lnTo>
                  <a:pt x="37730" y="302937"/>
                </a:lnTo>
                <a:lnTo>
                  <a:pt x="20775" y="262400"/>
                </a:lnTo>
                <a:lnTo>
                  <a:pt x="10468" y="219771"/>
                </a:lnTo>
                <a:lnTo>
                  <a:pt x="7228" y="177194"/>
                </a:lnTo>
                <a:lnTo>
                  <a:pt x="11474" y="136809"/>
                </a:lnTo>
                <a:lnTo>
                  <a:pt x="25636" y="94305"/>
                </a:lnTo>
                <a:lnTo>
                  <a:pt x="49498" y="57085"/>
                </a:lnTo>
                <a:lnTo>
                  <a:pt x="82808" y="29056"/>
                </a:lnTo>
                <a:lnTo>
                  <a:pt x="125317" y="14127"/>
                </a:lnTo>
                <a:lnTo>
                  <a:pt x="171073" y="11265"/>
                </a:lnTo>
                <a:lnTo>
                  <a:pt x="252126" y="11265"/>
                </a:lnTo>
                <a:lnTo>
                  <a:pt x="228824" y="5685"/>
                </a:lnTo>
                <a:lnTo>
                  <a:pt x="183237" y="0"/>
                </a:lnTo>
                <a:close/>
              </a:path>
              <a:path w="571500" h="1934845">
                <a:moveTo>
                  <a:pt x="291063" y="181869"/>
                </a:moveTo>
                <a:lnTo>
                  <a:pt x="229558" y="181869"/>
                </a:lnTo>
                <a:lnTo>
                  <a:pt x="259454" y="184693"/>
                </a:lnTo>
                <a:lnTo>
                  <a:pt x="286738" y="199888"/>
                </a:lnTo>
                <a:lnTo>
                  <a:pt x="307677" y="223597"/>
                </a:lnTo>
                <a:lnTo>
                  <a:pt x="318534" y="251960"/>
                </a:lnTo>
                <a:lnTo>
                  <a:pt x="314654" y="301409"/>
                </a:lnTo>
                <a:lnTo>
                  <a:pt x="291131" y="345915"/>
                </a:lnTo>
                <a:lnTo>
                  <a:pt x="253573" y="380276"/>
                </a:lnTo>
                <a:lnTo>
                  <a:pt x="207587" y="399293"/>
                </a:lnTo>
                <a:lnTo>
                  <a:pt x="163667" y="401339"/>
                </a:lnTo>
                <a:lnTo>
                  <a:pt x="230782" y="401339"/>
                </a:lnTo>
                <a:lnTo>
                  <a:pt x="280150" y="375056"/>
                </a:lnTo>
                <a:lnTo>
                  <a:pt x="310343" y="341584"/>
                </a:lnTo>
                <a:lnTo>
                  <a:pt x="335216" y="282572"/>
                </a:lnTo>
                <a:lnTo>
                  <a:pt x="336085" y="250771"/>
                </a:lnTo>
                <a:lnTo>
                  <a:pt x="326065" y="220083"/>
                </a:lnTo>
                <a:lnTo>
                  <a:pt x="303862" y="190906"/>
                </a:lnTo>
                <a:lnTo>
                  <a:pt x="291063" y="181869"/>
                </a:lnTo>
                <a:close/>
              </a:path>
              <a:path w="571500" h="1934845">
                <a:moveTo>
                  <a:pt x="240419" y="161851"/>
                </a:moveTo>
                <a:lnTo>
                  <a:pt x="204857" y="170464"/>
                </a:lnTo>
                <a:lnTo>
                  <a:pt x="180719" y="192585"/>
                </a:lnTo>
                <a:lnTo>
                  <a:pt x="169592" y="222894"/>
                </a:lnTo>
                <a:lnTo>
                  <a:pt x="173881" y="253944"/>
                </a:lnTo>
                <a:lnTo>
                  <a:pt x="195992" y="278287"/>
                </a:lnTo>
                <a:lnTo>
                  <a:pt x="211586" y="285667"/>
                </a:lnTo>
                <a:lnTo>
                  <a:pt x="227321" y="289130"/>
                </a:lnTo>
                <a:lnTo>
                  <a:pt x="243064" y="287692"/>
                </a:lnTo>
                <a:lnTo>
                  <a:pt x="258679" y="280370"/>
                </a:lnTo>
                <a:lnTo>
                  <a:pt x="265687" y="271629"/>
                </a:lnTo>
                <a:lnTo>
                  <a:pt x="240158" y="271629"/>
                </a:lnTo>
                <a:lnTo>
                  <a:pt x="220939" y="270055"/>
                </a:lnTo>
                <a:lnTo>
                  <a:pt x="188568" y="237703"/>
                </a:lnTo>
                <a:lnTo>
                  <a:pt x="188372" y="226738"/>
                </a:lnTo>
                <a:lnTo>
                  <a:pt x="193096" y="211478"/>
                </a:lnTo>
                <a:lnTo>
                  <a:pt x="201974" y="197821"/>
                </a:lnTo>
                <a:lnTo>
                  <a:pt x="214347" y="187406"/>
                </a:lnTo>
                <a:lnTo>
                  <a:pt x="229558" y="181869"/>
                </a:lnTo>
                <a:lnTo>
                  <a:pt x="291063" y="181869"/>
                </a:lnTo>
                <a:lnTo>
                  <a:pt x="274367" y="170080"/>
                </a:lnTo>
                <a:lnTo>
                  <a:pt x="240419" y="161851"/>
                </a:lnTo>
                <a:close/>
              </a:path>
              <a:path w="571500" h="1934845">
                <a:moveTo>
                  <a:pt x="251877" y="233831"/>
                </a:moveTo>
                <a:lnTo>
                  <a:pt x="247262" y="235578"/>
                </a:lnTo>
                <a:lnTo>
                  <a:pt x="244676" y="240014"/>
                </a:lnTo>
                <a:lnTo>
                  <a:pt x="246005" y="245470"/>
                </a:lnTo>
                <a:lnTo>
                  <a:pt x="252321" y="264721"/>
                </a:lnTo>
                <a:lnTo>
                  <a:pt x="240158" y="271629"/>
                </a:lnTo>
                <a:lnTo>
                  <a:pt x="265687" y="271629"/>
                </a:lnTo>
                <a:lnTo>
                  <a:pt x="266675" y="270397"/>
                </a:lnTo>
                <a:lnTo>
                  <a:pt x="267391" y="258619"/>
                </a:lnTo>
                <a:lnTo>
                  <a:pt x="263240" y="246735"/>
                </a:lnTo>
                <a:lnTo>
                  <a:pt x="256635" y="236441"/>
                </a:lnTo>
                <a:lnTo>
                  <a:pt x="251877" y="233831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4633" y="7117732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5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4" y="1603085"/>
                </a:lnTo>
                <a:lnTo>
                  <a:pt x="64165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7" y="1076800"/>
                </a:lnTo>
                <a:lnTo>
                  <a:pt x="61596" y="1026272"/>
                </a:lnTo>
                <a:lnTo>
                  <a:pt x="53117" y="975525"/>
                </a:lnTo>
                <a:lnTo>
                  <a:pt x="45094" y="924593"/>
                </a:lnTo>
                <a:lnTo>
                  <a:pt x="37625" y="873513"/>
                </a:lnTo>
                <a:lnTo>
                  <a:pt x="30806" y="822320"/>
                </a:lnTo>
                <a:lnTo>
                  <a:pt x="24734" y="771049"/>
                </a:lnTo>
                <a:lnTo>
                  <a:pt x="19504" y="719735"/>
                </a:lnTo>
                <a:lnTo>
                  <a:pt x="15213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5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5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5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5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45596" y="1310839"/>
            <a:ext cx="302895" cy="287655"/>
          </a:xfrm>
          <a:custGeom>
            <a:avLst/>
            <a:gdLst/>
            <a:ahLst/>
            <a:cxnLst/>
            <a:rect l="l" t="t" r="r" b="b"/>
            <a:pathLst>
              <a:path w="302895" h="287655">
                <a:moveTo>
                  <a:pt x="188211" y="196646"/>
                </a:moveTo>
                <a:lnTo>
                  <a:pt x="150950" y="196646"/>
                </a:lnTo>
                <a:lnTo>
                  <a:pt x="152639" y="206400"/>
                </a:lnTo>
                <a:lnTo>
                  <a:pt x="153439" y="210286"/>
                </a:lnTo>
                <a:lnTo>
                  <a:pt x="155618" y="228158"/>
                </a:lnTo>
                <a:lnTo>
                  <a:pt x="172235" y="278612"/>
                </a:lnTo>
                <a:lnTo>
                  <a:pt x="196641" y="287399"/>
                </a:lnTo>
                <a:lnTo>
                  <a:pt x="208989" y="284422"/>
                </a:lnTo>
                <a:lnTo>
                  <a:pt x="216837" y="274688"/>
                </a:lnTo>
                <a:lnTo>
                  <a:pt x="218132" y="255589"/>
                </a:lnTo>
                <a:lnTo>
                  <a:pt x="212164" y="235824"/>
                </a:lnTo>
                <a:lnTo>
                  <a:pt x="202014" y="217200"/>
                </a:lnTo>
                <a:lnTo>
                  <a:pt x="190764" y="201523"/>
                </a:lnTo>
                <a:lnTo>
                  <a:pt x="188211" y="196646"/>
                </a:lnTo>
                <a:close/>
              </a:path>
              <a:path w="302895" h="287655">
                <a:moveTo>
                  <a:pt x="143798" y="164452"/>
                </a:moveTo>
                <a:lnTo>
                  <a:pt x="118780" y="164452"/>
                </a:lnTo>
                <a:lnTo>
                  <a:pt x="120139" y="171919"/>
                </a:lnTo>
                <a:lnTo>
                  <a:pt x="116850" y="179237"/>
                </a:lnTo>
                <a:lnTo>
                  <a:pt x="107509" y="186732"/>
                </a:lnTo>
                <a:lnTo>
                  <a:pt x="96711" y="193520"/>
                </a:lnTo>
                <a:lnTo>
                  <a:pt x="89018" y="198748"/>
                </a:lnTo>
                <a:lnTo>
                  <a:pt x="64100" y="230674"/>
                </a:lnTo>
                <a:lnTo>
                  <a:pt x="58297" y="252335"/>
                </a:lnTo>
                <a:lnTo>
                  <a:pt x="58849" y="261624"/>
                </a:lnTo>
                <a:lnTo>
                  <a:pt x="61507" y="269816"/>
                </a:lnTo>
                <a:lnTo>
                  <a:pt x="66583" y="275475"/>
                </a:lnTo>
                <a:lnTo>
                  <a:pt x="74040" y="278295"/>
                </a:lnTo>
                <a:lnTo>
                  <a:pt x="82781" y="279117"/>
                </a:lnTo>
                <a:lnTo>
                  <a:pt x="91595" y="278258"/>
                </a:lnTo>
                <a:lnTo>
                  <a:pt x="126996" y="245796"/>
                </a:lnTo>
                <a:lnTo>
                  <a:pt x="135748" y="214671"/>
                </a:lnTo>
                <a:lnTo>
                  <a:pt x="139155" y="205718"/>
                </a:lnTo>
                <a:lnTo>
                  <a:pt x="144968" y="199720"/>
                </a:lnTo>
                <a:lnTo>
                  <a:pt x="150950" y="196646"/>
                </a:lnTo>
                <a:lnTo>
                  <a:pt x="188211" y="196646"/>
                </a:lnTo>
                <a:lnTo>
                  <a:pt x="188144" y="196519"/>
                </a:lnTo>
                <a:lnTo>
                  <a:pt x="187254" y="190928"/>
                </a:lnTo>
                <a:lnTo>
                  <a:pt x="189233" y="187143"/>
                </a:lnTo>
                <a:lnTo>
                  <a:pt x="298744" y="187143"/>
                </a:lnTo>
                <a:lnTo>
                  <a:pt x="293546" y="178324"/>
                </a:lnTo>
                <a:lnTo>
                  <a:pt x="288643" y="173507"/>
                </a:lnTo>
                <a:lnTo>
                  <a:pt x="163180" y="173507"/>
                </a:lnTo>
                <a:lnTo>
                  <a:pt x="155321" y="172576"/>
                </a:lnTo>
                <a:lnTo>
                  <a:pt x="148311" y="168897"/>
                </a:lnTo>
                <a:lnTo>
                  <a:pt x="143798" y="164452"/>
                </a:lnTo>
                <a:close/>
              </a:path>
              <a:path w="302895" h="287655">
                <a:moveTo>
                  <a:pt x="298744" y="187143"/>
                </a:moveTo>
                <a:lnTo>
                  <a:pt x="189233" y="187143"/>
                </a:lnTo>
                <a:lnTo>
                  <a:pt x="195222" y="187553"/>
                </a:lnTo>
                <a:lnTo>
                  <a:pt x="202418" y="192118"/>
                </a:lnTo>
                <a:lnTo>
                  <a:pt x="209044" y="198748"/>
                </a:lnTo>
                <a:lnTo>
                  <a:pt x="215401" y="205873"/>
                </a:lnTo>
                <a:lnTo>
                  <a:pt x="221790" y="211924"/>
                </a:lnTo>
                <a:lnTo>
                  <a:pt x="259090" y="228523"/>
                </a:lnTo>
                <a:lnTo>
                  <a:pt x="272168" y="228721"/>
                </a:lnTo>
                <a:lnTo>
                  <a:pt x="284649" y="226201"/>
                </a:lnTo>
                <a:lnTo>
                  <a:pt x="294719" y="221321"/>
                </a:lnTo>
                <a:lnTo>
                  <a:pt x="300568" y="214439"/>
                </a:lnTo>
                <a:lnTo>
                  <a:pt x="302679" y="201129"/>
                </a:lnTo>
                <a:lnTo>
                  <a:pt x="299641" y="188664"/>
                </a:lnTo>
                <a:lnTo>
                  <a:pt x="298744" y="187143"/>
                </a:lnTo>
                <a:close/>
              </a:path>
              <a:path w="302895" h="287655">
                <a:moveTo>
                  <a:pt x="49727" y="115454"/>
                </a:moveTo>
                <a:lnTo>
                  <a:pt x="34370" y="117051"/>
                </a:lnTo>
                <a:lnTo>
                  <a:pt x="20156" y="121984"/>
                </a:lnTo>
                <a:lnTo>
                  <a:pt x="8671" y="131483"/>
                </a:lnTo>
                <a:lnTo>
                  <a:pt x="0" y="153657"/>
                </a:lnTo>
                <a:lnTo>
                  <a:pt x="7590" y="171365"/>
                </a:lnTo>
                <a:lnTo>
                  <a:pt x="25504" y="183023"/>
                </a:lnTo>
                <a:lnTo>
                  <a:pt x="47800" y="187045"/>
                </a:lnTo>
                <a:lnTo>
                  <a:pt x="62471" y="185470"/>
                </a:lnTo>
                <a:lnTo>
                  <a:pt x="76597" y="181679"/>
                </a:lnTo>
                <a:lnTo>
                  <a:pt x="90266" y="176394"/>
                </a:lnTo>
                <a:lnTo>
                  <a:pt x="103566" y="170332"/>
                </a:lnTo>
                <a:lnTo>
                  <a:pt x="107871" y="168313"/>
                </a:lnTo>
                <a:lnTo>
                  <a:pt x="118780" y="164452"/>
                </a:lnTo>
                <a:lnTo>
                  <a:pt x="143798" y="164452"/>
                </a:lnTo>
                <a:lnTo>
                  <a:pt x="143106" y="163770"/>
                </a:lnTo>
                <a:lnTo>
                  <a:pt x="140663" y="158495"/>
                </a:lnTo>
                <a:lnTo>
                  <a:pt x="139672" y="151980"/>
                </a:lnTo>
                <a:lnTo>
                  <a:pt x="142618" y="145275"/>
                </a:lnTo>
                <a:lnTo>
                  <a:pt x="147660" y="135953"/>
                </a:lnTo>
                <a:lnTo>
                  <a:pt x="153274" y="132384"/>
                </a:lnTo>
                <a:lnTo>
                  <a:pt x="266035" y="132384"/>
                </a:lnTo>
                <a:lnTo>
                  <a:pt x="274057" y="128513"/>
                </a:lnTo>
                <a:lnTo>
                  <a:pt x="280717" y="123421"/>
                </a:lnTo>
                <a:lnTo>
                  <a:pt x="109858" y="123421"/>
                </a:lnTo>
                <a:lnTo>
                  <a:pt x="93763" y="121894"/>
                </a:lnTo>
                <a:lnTo>
                  <a:pt x="76984" y="118329"/>
                </a:lnTo>
                <a:lnTo>
                  <a:pt x="64640" y="115963"/>
                </a:lnTo>
                <a:lnTo>
                  <a:pt x="49727" y="115454"/>
                </a:lnTo>
                <a:close/>
              </a:path>
              <a:path w="302895" h="287655">
                <a:moveTo>
                  <a:pt x="266035" y="132384"/>
                </a:moveTo>
                <a:lnTo>
                  <a:pt x="153274" y="132384"/>
                </a:lnTo>
                <a:lnTo>
                  <a:pt x="165923" y="132435"/>
                </a:lnTo>
                <a:lnTo>
                  <a:pt x="169796" y="133972"/>
                </a:lnTo>
                <a:lnTo>
                  <a:pt x="176883" y="141681"/>
                </a:lnTo>
                <a:lnTo>
                  <a:pt x="178648" y="143522"/>
                </a:lnTo>
                <a:lnTo>
                  <a:pt x="179829" y="155206"/>
                </a:lnTo>
                <a:lnTo>
                  <a:pt x="175918" y="165620"/>
                </a:lnTo>
                <a:lnTo>
                  <a:pt x="170330" y="172719"/>
                </a:lnTo>
                <a:lnTo>
                  <a:pt x="163180" y="173507"/>
                </a:lnTo>
                <a:lnTo>
                  <a:pt x="288643" y="173507"/>
                </a:lnTo>
                <a:lnTo>
                  <a:pt x="286484" y="171386"/>
                </a:lnTo>
                <a:lnTo>
                  <a:pt x="274770" y="165406"/>
                </a:lnTo>
                <a:lnTo>
                  <a:pt x="264440" y="162509"/>
                </a:lnTo>
                <a:lnTo>
                  <a:pt x="218221" y="162509"/>
                </a:lnTo>
                <a:lnTo>
                  <a:pt x="207147" y="158089"/>
                </a:lnTo>
                <a:lnTo>
                  <a:pt x="243139" y="139166"/>
                </a:lnTo>
                <a:lnTo>
                  <a:pt x="253673" y="136677"/>
                </a:lnTo>
                <a:lnTo>
                  <a:pt x="264189" y="133275"/>
                </a:lnTo>
                <a:lnTo>
                  <a:pt x="266035" y="132384"/>
                </a:lnTo>
                <a:close/>
              </a:path>
              <a:path w="302895" h="287655">
                <a:moveTo>
                  <a:pt x="246509" y="159622"/>
                </a:moveTo>
                <a:lnTo>
                  <a:pt x="233360" y="159664"/>
                </a:lnTo>
                <a:lnTo>
                  <a:pt x="226235" y="160235"/>
                </a:lnTo>
                <a:lnTo>
                  <a:pt x="218221" y="162509"/>
                </a:lnTo>
                <a:lnTo>
                  <a:pt x="264440" y="162509"/>
                </a:lnTo>
                <a:lnTo>
                  <a:pt x="260879" y="161510"/>
                </a:lnTo>
                <a:lnTo>
                  <a:pt x="246509" y="159622"/>
                </a:lnTo>
                <a:close/>
              </a:path>
              <a:path w="302895" h="287655">
                <a:moveTo>
                  <a:pt x="88491" y="0"/>
                </a:moveTo>
                <a:lnTo>
                  <a:pt x="72858" y="2617"/>
                </a:lnTo>
                <a:lnTo>
                  <a:pt x="60860" y="11491"/>
                </a:lnTo>
                <a:lnTo>
                  <a:pt x="54071" y="25383"/>
                </a:lnTo>
                <a:lnTo>
                  <a:pt x="54061" y="43052"/>
                </a:lnTo>
                <a:lnTo>
                  <a:pt x="57926" y="54417"/>
                </a:lnTo>
                <a:lnTo>
                  <a:pt x="90457" y="89202"/>
                </a:lnTo>
                <a:lnTo>
                  <a:pt x="105549" y="99410"/>
                </a:lnTo>
                <a:lnTo>
                  <a:pt x="118042" y="110431"/>
                </a:lnTo>
                <a:lnTo>
                  <a:pt x="120152" y="119672"/>
                </a:lnTo>
                <a:lnTo>
                  <a:pt x="109858" y="123421"/>
                </a:lnTo>
                <a:lnTo>
                  <a:pt x="280717" y="123421"/>
                </a:lnTo>
                <a:lnTo>
                  <a:pt x="282598" y="121984"/>
                </a:lnTo>
                <a:lnTo>
                  <a:pt x="285049" y="118799"/>
                </a:lnTo>
                <a:lnTo>
                  <a:pt x="192703" y="118799"/>
                </a:lnTo>
                <a:lnTo>
                  <a:pt x="185976" y="118760"/>
                </a:lnTo>
                <a:lnTo>
                  <a:pt x="181802" y="114955"/>
                </a:lnTo>
                <a:lnTo>
                  <a:pt x="183081" y="107594"/>
                </a:lnTo>
                <a:lnTo>
                  <a:pt x="187229" y="101929"/>
                </a:lnTo>
                <a:lnTo>
                  <a:pt x="192361" y="97086"/>
                </a:lnTo>
                <a:lnTo>
                  <a:pt x="192851" y="96672"/>
                </a:lnTo>
                <a:lnTo>
                  <a:pt x="152816" y="96672"/>
                </a:lnTo>
                <a:lnTo>
                  <a:pt x="139481" y="70027"/>
                </a:lnTo>
                <a:lnTo>
                  <a:pt x="135965" y="46000"/>
                </a:lnTo>
                <a:lnTo>
                  <a:pt x="127474" y="23902"/>
                </a:lnTo>
                <a:lnTo>
                  <a:pt x="112239" y="7361"/>
                </a:lnTo>
                <a:lnTo>
                  <a:pt x="88491" y="0"/>
                </a:lnTo>
                <a:close/>
              </a:path>
              <a:path w="302895" h="287655">
                <a:moveTo>
                  <a:pt x="264940" y="74029"/>
                </a:moveTo>
                <a:lnTo>
                  <a:pt x="226913" y="85862"/>
                </a:lnTo>
                <a:lnTo>
                  <a:pt x="199083" y="114858"/>
                </a:lnTo>
                <a:lnTo>
                  <a:pt x="192703" y="118799"/>
                </a:lnTo>
                <a:lnTo>
                  <a:pt x="285049" y="118799"/>
                </a:lnTo>
                <a:lnTo>
                  <a:pt x="288621" y="114118"/>
                </a:lnTo>
                <a:lnTo>
                  <a:pt x="291719" y="105332"/>
                </a:lnTo>
                <a:lnTo>
                  <a:pt x="291598" y="95999"/>
                </a:lnTo>
                <a:lnTo>
                  <a:pt x="288046" y="86880"/>
                </a:lnTo>
                <a:lnTo>
                  <a:pt x="278210" y="77773"/>
                </a:lnTo>
                <a:lnTo>
                  <a:pt x="264940" y="74029"/>
                </a:lnTo>
                <a:close/>
              </a:path>
              <a:path w="302895" h="287655">
                <a:moveTo>
                  <a:pt x="190967" y="4152"/>
                </a:moveTo>
                <a:lnTo>
                  <a:pt x="169824" y="11181"/>
                </a:lnTo>
                <a:lnTo>
                  <a:pt x="160432" y="30510"/>
                </a:lnTo>
                <a:lnTo>
                  <a:pt x="158347" y="54818"/>
                </a:lnTo>
                <a:lnTo>
                  <a:pt x="159207" y="78714"/>
                </a:lnTo>
                <a:lnTo>
                  <a:pt x="159344" y="82067"/>
                </a:lnTo>
                <a:lnTo>
                  <a:pt x="160754" y="95999"/>
                </a:lnTo>
                <a:lnTo>
                  <a:pt x="152816" y="96672"/>
                </a:lnTo>
                <a:lnTo>
                  <a:pt x="192851" y="96672"/>
                </a:lnTo>
                <a:lnTo>
                  <a:pt x="197793" y="92494"/>
                </a:lnTo>
                <a:lnTo>
                  <a:pt x="202842" y="87579"/>
                </a:lnTo>
                <a:lnTo>
                  <a:pt x="213461" y="70161"/>
                </a:lnTo>
                <a:lnTo>
                  <a:pt x="219168" y="48667"/>
                </a:lnTo>
                <a:lnTo>
                  <a:pt x="217654" y="27205"/>
                </a:lnTo>
                <a:lnTo>
                  <a:pt x="206614" y="9880"/>
                </a:lnTo>
                <a:lnTo>
                  <a:pt x="202727" y="6629"/>
                </a:lnTo>
                <a:lnTo>
                  <a:pt x="197622" y="4533"/>
                </a:lnTo>
                <a:lnTo>
                  <a:pt x="190967" y="415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37254" y="90000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30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6" y="16509"/>
                </a:lnTo>
                <a:lnTo>
                  <a:pt x="34048" y="9270"/>
                </a:lnTo>
                <a:lnTo>
                  <a:pt x="31762" y="4113"/>
                </a:lnTo>
                <a:lnTo>
                  <a:pt x="23621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023140" y="923384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69" h="27305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83344" y="942035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139159" y="95534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044318" y="970225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7" y="38087"/>
                </a:lnTo>
                <a:lnTo>
                  <a:pt x="13904" y="50393"/>
                </a:lnTo>
                <a:lnTo>
                  <a:pt x="17839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199506" y="981750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69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79823" y="100946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7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927946" y="1034014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19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368944" y="1049784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232902" y="1070065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19" h="57784">
                <a:moveTo>
                  <a:pt x="90643" y="0"/>
                </a:moveTo>
                <a:lnTo>
                  <a:pt x="81105" y="3808"/>
                </a:lnTo>
                <a:lnTo>
                  <a:pt x="63754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8" y="40402"/>
                </a:lnTo>
                <a:lnTo>
                  <a:pt x="74549" y="34236"/>
                </a:lnTo>
                <a:lnTo>
                  <a:pt x="90652" y="26817"/>
                </a:lnTo>
                <a:lnTo>
                  <a:pt x="103632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71576" y="1085725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918514" y="114425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868142" y="1158416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224641" y="1157591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30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30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6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392293" y="1174591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61751" y="120136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2" y="33299"/>
                </a:lnTo>
                <a:lnTo>
                  <a:pt x="94215" y="19063"/>
                </a:lnTo>
                <a:lnTo>
                  <a:pt x="101536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06812" y="121278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4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7" y="85165"/>
                </a:lnTo>
                <a:lnTo>
                  <a:pt x="93822" y="94564"/>
                </a:lnTo>
                <a:lnTo>
                  <a:pt x="105674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0" y="63776"/>
                </a:lnTo>
                <a:lnTo>
                  <a:pt x="82120" y="52368"/>
                </a:lnTo>
                <a:lnTo>
                  <a:pt x="72364" y="44843"/>
                </a:lnTo>
                <a:lnTo>
                  <a:pt x="58334" y="32295"/>
                </a:lnTo>
                <a:lnTo>
                  <a:pt x="45604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154988" y="1234313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067622" y="123989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918078" y="1278437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25306" y="1314270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15694" y="1384734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051654" y="1378037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686020" y="714555"/>
            <a:ext cx="478790" cy="454659"/>
          </a:xfrm>
          <a:custGeom>
            <a:avLst/>
            <a:gdLst/>
            <a:ahLst/>
            <a:cxnLst/>
            <a:rect l="l" t="t" r="r" b="b"/>
            <a:pathLst>
              <a:path w="478790" h="454659">
                <a:moveTo>
                  <a:pt x="300082" y="315601"/>
                </a:moveTo>
                <a:lnTo>
                  <a:pt x="235220" y="315601"/>
                </a:lnTo>
                <a:lnTo>
                  <a:pt x="239086" y="320136"/>
                </a:lnTo>
                <a:lnTo>
                  <a:pt x="241411" y="326731"/>
                </a:lnTo>
                <a:lnTo>
                  <a:pt x="242697" y="332613"/>
                </a:lnTo>
                <a:lnTo>
                  <a:pt x="246147" y="360885"/>
                </a:lnTo>
                <a:lnTo>
                  <a:pt x="248811" y="389724"/>
                </a:lnTo>
                <a:lnTo>
                  <a:pt x="255854" y="417030"/>
                </a:lnTo>
                <a:lnTo>
                  <a:pt x="272441" y="440702"/>
                </a:lnTo>
                <a:lnTo>
                  <a:pt x="289842" y="450810"/>
                </a:lnTo>
                <a:lnTo>
                  <a:pt x="311035" y="454606"/>
                </a:lnTo>
                <a:lnTo>
                  <a:pt x="330568" y="449900"/>
                </a:lnTo>
                <a:lnTo>
                  <a:pt x="342989" y="434505"/>
                </a:lnTo>
                <a:lnTo>
                  <a:pt x="345038" y="404284"/>
                </a:lnTo>
                <a:lnTo>
                  <a:pt x="335595" y="373018"/>
                </a:lnTo>
                <a:lnTo>
                  <a:pt x="319536" y="343561"/>
                </a:lnTo>
                <a:lnTo>
                  <a:pt x="301740" y="318770"/>
                </a:lnTo>
                <a:lnTo>
                  <a:pt x="300082" y="315601"/>
                </a:lnTo>
                <a:close/>
              </a:path>
              <a:path w="478790" h="454659">
                <a:moveTo>
                  <a:pt x="232466" y="265058"/>
                </a:moveTo>
                <a:lnTo>
                  <a:pt x="178663" y="265058"/>
                </a:lnTo>
                <a:lnTo>
                  <a:pt x="185979" y="266119"/>
                </a:lnTo>
                <a:lnTo>
                  <a:pt x="190031" y="271945"/>
                </a:lnTo>
                <a:lnTo>
                  <a:pt x="184830" y="283510"/>
                </a:lnTo>
                <a:lnTo>
                  <a:pt x="170053" y="295362"/>
                </a:lnTo>
                <a:lnTo>
                  <a:pt x="152972" y="306097"/>
                </a:lnTo>
                <a:lnTo>
                  <a:pt x="140856" y="314312"/>
                </a:lnTo>
                <a:lnTo>
                  <a:pt x="112237" y="346292"/>
                </a:lnTo>
                <a:lnTo>
                  <a:pt x="94171" y="384987"/>
                </a:lnTo>
                <a:lnTo>
                  <a:pt x="92211" y="399145"/>
                </a:lnTo>
                <a:lnTo>
                  <a:pt x="93082" y="413835"/>
                </a:lnTo>
                <a:lnTo>
                  <a:pt x="97282" y="426793"/>
                </a:lnTo>
                <a:lnTo>
                  <a:pt x="105309" y="435749"/>
                </a:lnTo>
                <a:lnTo>
                  <a:pt x="117106" y="440197"/>
                </a:lnTo>
                <a:lnTo>
                  <a:pt x="130933" y="441491"/>
                </a:lnTo>
                <a:lnTo>
                  <a:pt x="144876" y="440130"/>
                </a:lnTo>
                <a:lnTo>
                  <a:pt x="189889" y="408417"/>
                </a:lnTo>
                <a:lnTo>
                  <a:pt x="208573" y="368058"/>
                </a:lnTo>
                <a:lnTo>
                  <a:pt x="214723" y="339559"/>
                </a:lnTo>
                <a:lnTo>
                  <a:pt x="220113" y="325396"/>
                </a:lnTo>
                <a:lnTo>
                  <a:pt x="229312" y="315899"/>
                </a:lnTo>
                <a:lnTo>
                  <a:pt x="235220" y="315601"/>
                </a:lnTo>
                <a:lnTo>
                  <a:pt x="300082" y="315601"/>
                </a:lnTo>
                <a:lnTo>
                  <a:pt x="297594" y="310846"/>
                </a:lnTo>
                <a:lnTo>
                  <a:pt x="296188" y="302001"/>
                </a:lnTo>
                <a:lnTo>
                  <a:pt x="299323" y="296015"/>
                </a:lnTo>
                <a:lnTo>
                  <a:pt x="472551" y="296015"/>
                </a:lnTo>
                <a:lnTo>
                  <a:pt x="464326" y="282068"/>
                </a:lnTo>
                <a:lnTo>
                  <a:pt x="456564" y="274447"/>
                </a:lnTo>
                <a:lnTo>
                  <a:pt x="258115" y="274447"/>
                </a:lnTo>
                <a:lnTo>
                  <a:pt x="245680" y="272970"/>
                </a:lnTo>
                <a:lnTo>
                  <a:pt x="234589" y="267149"/>
                </a:lnTo>
                <a:lnTo>
                  <a:pt x="232466" y="265058"/>
                </a:lnTo>
                <a:close/>
              </a:path>
              <a:path w="478790" h="454659">
                <a:moveTo>
                  <a:pt x="472551" y="296015"/>
                </a:moveTo>
                <a:lnTo>
                  <a:pt x="299323" y="296015"/>
                </a:lnTo>
                <a:lnTo>
                  <a:pt x="308801" y="296672"/>
                </a:lnTo>
                <a:lnTo>
                  <a:pt x="320182" y="303882"/>
                </a:lnTo>
                <a:lnTo>
                  <a:pt x="330661" y="314367"/>
                </a:lnTo>
                <a:lnTo>
                  <a:pt x="340716" y="325641"/>
                </a:lnTo>
                <a:lnTo>
                  <a:pt x="350825" y="335216"/>
                </a:lnTo>
                <a:lnTo>
                  <a:pt x="393890" y="358006"/>
                </a:lnTo>
                <a:lnTo>
                  <a:pt x="430505" y="361772"/>
                </a:lnTo>
                <a:lnTo>
                  <a:pt x="450252" y="357790"/>
                </a:lnTo>
                <a:lnTo>
                  <a:pt x="466186" y="350074"/>
                </a:lnTo>
                <a:lnTo>
                  <a:pt x="475438" y="339191"/>
                </a:lnTo>
                <a:lnTo>
                  <a:pt x="478777" y="318137"/>
                </a:lnTo>
                <a:lnTo>
                  <a:pt x="473971" y="298423"/>
                </a:lnTo>
                <a:lnTo>
                  <a:pt x="472551" y="296015"/>
                </a:lnTo>
                <a:close/>
              </a:path>
              <a:path w="478790" h="454659">
                <a:moveTo>
                  <a:pt x="78648" y="182611"/>
                </a:moveTo>
                <a:lnTo>
                  <a:pt x="54361" y="185140"/>
                </a:lnTo>
                <a:lnTo>
                  <a:pt x="31882" y="192946"/>
                </a:lnTo>
                <a:lnTo>
                  <a:pt x="13716" y="207975"/>
                </a:lnTo>
                <a:lnTo>
                  <a:pt x="0" y="243047"/>
                </a:lnTo>
                <a:lnTo>
                  <a:pt x="12004" y="271057"/>
                </a:lnTo>
                <a:lnTo>
                  <a:pt x="40336" y="289497"/>
                </a:lnTo>
                <a:lnTo>
                  <a:pt x="75604" y="295859"/>
                </a:lnTo>
                <a:lnTo>
                  <a:pt x="98813" y="293367"/>
                </a:lnTo>
                <a:lnTo>
                  <a:pt x="121158" y="287374"/>
                </a:lnTo>
                <a:lnTo>
                  <a:pt x="142780" y="279016"/>
                </a:lnTo>
                <a:lnTo>
                  <a:pt x="163818" y="269430"/>
                </a:lnTo>
                <a:lnTo>
                  <a:pt x="170476" y="266812"/>
                </a:lnTo>
                <a:lnTo>
                  <a:pt x="178663" y="265058"/>
                </a:lnTo>
                <a:lnTo>
                  <a:pt x="232466" y="265058"/>
                </a:lnTo>
                <a:lnTo>
                  <a:pt x="226354" y="259039"/>
                </a:lnTo>
                <a:lnTo>
                  <a:pt x="222492" y="250698"/>
                </a:lnTo>
                <a:lnTo>
                  <a:pt x="222369" y="242985"/>
                </a:lnTo>
                <a:lnTo>
                  <a:pt x="223865" y="235624"/>
                </a:lnTo>
                <a:lnTo>
                  <a:pt x="252388" y="209435"/>
                </a:lnTo>
                <a:lnTo>
                  <a:pt x="420740" y="209435"/>
                </a:lnTo>
                <a:lnTo>
                  <a:pt x="433502" y="203275"/>
                </a:lnTo>
                <a:lnTo>
                  <a:pt x="444035" y="195223"/>
                </a:lnTo>
                <a:lnTo>
                  <a:pt x="173762" y="195223"/>
                </a:lnTo>
                <a:lnTo>
                  <a:pt x="148302" y="192806"/>
                </a:lnTo>
                <a:lnTo>
                  <a:pt x="121760" y="187162"/>
                </a:lnTo>
                <a:lnTo>
                  <a:pt x="102235" y="183413"/>
                </a:lnTo>
                <a:lnTo>
                  <a:pt x="78648" y="182611"/>
                </a:lnTo>
                <a:close/>
              </a:path>
              <a:path w="478790" h="454659">
                <a:moveTo>
                  <a:pt x="420740" y="209435"/>
                </a:moveTo>
                <a:lnTo>
                  <a:pt x="252388" y="209435"/>
                </a:lnTo>
                <a:lnTo>
                  <a:pt x="262446" y="209473"/>
                </a:lnTo>
                <a:lnTo>
                  <a:pt x="268567" y="211912"/>
                </a:lnTo>
                <a:lnTo>
                  <a:pt x="279794" y="224104"/>
                </a:lnTo>
                <a:lnTo>
                  <a:pt x="282575" y="227012"/>
                </a:lnTo>
                <a:lnTo>
                  <a:pt x="283884" y="240334"/>
                </a:lnTo>
                <a:lnTo>
                  <a:pt x="258115" y="274447"/>
                </a:lnTo>
                <a:lnTo>
                  <a:pt x="456564" y="274447"/>
                </a:lnTo>
                <a:lnTo>
                  <a:pt x="453149" y="271094"/>
                </a:lnTo>
                <a:lnTo>
                  <a:pt x="434629" y="261626"/>
                </a:lnTo>
                <a:lnTo>
                  <a:pt x="412657" y="255463"/>
                </a:lnTo>
                <a:lnTo>
                  <a:pt x="406317" y="254630"/>
                </a:lnTo>
                <a:lnTo>
                  <a:pt x="342708" y="254630"/>
                </a:lnTo>
                <a:lnTo>
                  <a:pt x="334214" y="252679"/>
                </a:lnTo>
                <a:lnTo>
                  <a:pt x="327673" y="250063"/>
                </a:lnTo>
                <a:lnTo>
                  <a:pt x="328029" y="241719"/>
                </a:lnTo>
                <a:lnTo>
                  <a:pt x="331547" y="236994"/>
                </a:lnTo>
                <a:lnTo>
                  <a:pt x="342179" y="228635"/>
                </a:lnTo>
                <a:lnTo>
                  <a:pt x="356108" y="224328"/>
                </a:lnTo>
                <a:lnTo>
                  <a:pt x="384595" y="220129"/>
                </a:lnTo>
                <a:lnTo>
                  <a:pt x="401262" y="216192"/>
                </a:lnTo>
                <a:lnTo>
                  <a:pt x="417896" y="210808"/>
                </a:lnTo>
                <a:lnTo>
                  <a:pt x="420740" y="209435"/>
                </a:lnTo>
                <a:close/>
              </a:path>
              <a:path w="478790" h="454659">
                <a:moveTo>
                  <a:pt x="389925" y="252477"/>
                </a:moveTo>
                <a:lnTo>
                  <a:pt x="369126" y="252539"/>
                </a:lnTo>
                <a:lnTo>
                  <a:pt x="351556" y="254595"/>
                </a:lnTo>
                <a:lnTo>
                  <a:pt x="342708" y="254630"/>
                </a:lnTo>
                <a:lnTo>
                  <a:pt x="406317" y="254630"/>
                </a:lnTo>
                <a:lnTo>
                  <a:pt x="389925" y="252477"/>
                </a:lnTo>
                <a:close/>
              </a:path>
              <a:path w="478790" h="454659">
                <a:moveTo>
                  <a:pt x="139954" y="0"/>
                </a:moveTo>
                <a:lnTo>
                  <a:pt x="115235" y="4135"/>
                </a:lnTo>
                <a:lnTo>
                  <a:pt x="96263" y="18168"/>
                </a:lnTo>
                <a:lnTo>
                  <a:pt x="85526" y="40138"/>
                </a:lnTo>
                <a:lnTo>
                  <a:pt x="85510" y="68084"/>
                </a:lnTo>
                <a:lnTo>
                  <a:pt x="91626" y="86059"/>
                </a:lnTo>
                <a:lnTo>
                  <a:pt x="113802" y="117103"/>
                </a:lnTo>
                <a:lnTo>
                  <a:pt x="166952" y="157238"/>
                </a:lnTo>
                <a:lnTo>
                  <a:pt x="186713" y="174672"/>
                </a:lnTo>
                <a:lnTo>
                  <a:pt x="190043" y="189293"/>
                </a:lnTo>
                <a:lnTo>
                  <a:pt x="173762" y="195223"/>
                </a:lnTo>
                <a:lnTo>
                  <a:pt x="444035" y="195223"/>
                </a:lnTo>
                <a:lnTo>
                  <a:pt x="447091" y="192887"/>
                </a:lnTo>
                <a:lnTo>
                  <a:pt x="450887" y="187910"/>
                </a:lnTo>
                <a:lnTo>
                  <a:pt x="304818" y="187910"/>
                </a:lnTo>
                <a:lnTo>
                  <a:pt x="294177" y="187852"/>
                </a:lnTo>
                <a:lnTo>
                  <a:pt x="287574" y="181830"/>
                </a:lnTo>
                <a:lnTo>
                  <a:pt x="289599" y="170180"/>
                </a:lnTo>
                <a:lnTo>
                  <a:pt x="296157" y="161225"/>
                </a:lnTo>
                <a:lnTo>
                  <a:pt x="304273" y="153568"/>
                </a:lnTo>
                <a:lnTo>
                  <a:pt x="305069" y="152895"/>
                </a:lnTo>
                <a:lnTo>
                  <a:pt x="241720" y="152895"/>
                </a:lnTo>
                <a:lnTo>
                  <a:pt x="229694" y="149000"/>
                </a:lnTo>
                <a:lnTo>
                  <a:pt x="223647" y="137664"/>
                </a:lnTo>
                <a:lnTo>
                  <a:pt x="221363" y="123409"/>
                </a:lnTo>
                <a:lnTo>
                  <a:pt x="220625" y="110756"/>
                </a:lnTo>
                <a:lnTo>
                  <a:pt x="215060" y="72755"/>
                </a:lnTo>
                <a:lnTo>
                  <a:pt x="201626" y="37804"/>
                </a:lnTo>
                <a:lnTo>
                  <a:pt x="177523" y="11640"/>
                </a:lnTo>
                <a:lnTo>
                  <a:pt x="139954" y="0"/>
                </a:lnTo>
                <a:close/>
              </a:path>
              <a:path w="478790" h="454659">
                <a:moveTo>
                  <a:pt x="419074" y="117087"/>
                </a:moveTo>
                <a:lnTo>
                  <a:pt x="376759" y="124498"/>
                </a:lnTo>
                <a:lnTo>
                  <a:pt x="343134" y="149956"/>
                </a:lnTo>
                <a:lnTo>
                  <a:pt x="314910" y="181673"/>
                </a:lnTo>
                <a:lnTo>
                  <a:pt x="304818" y="187910"/>
                </a:lnTo>
                <a:lnTo>
                  <a:pt x="450887" y="187910"/>
                </a:lnTo>
                <a:lnTo>
                  <a:pt x="456537" y="180503"/>
                </a:lnTo>
                <a:lnTo>
                  <a:pt x="461436" y="166603"/>
                </a:lnTo>
                <a:lnTo>
                  <a:pt x="461297" y="151977"/>
                </a:lnTo>
                <a:lnTo>
                  <a:pt x="455626" y="137414"/>
                </a:lnTo>
                <a:lnTo>
                  <a:pt x="440065" y="123012"/>
                </a:lnTo>
                <a:lnTo>
                  <a:pt x="419074" y="117087"/>
                </a:lnTo>
                <a:close/>
              </a:path>
              <a:path w="478790" h="454659">
                <a:moveTo>
                  <a:pt x="302070" y="6565"/>
                </a:moveTo>
                <a:lnTo>
                  <a:pt x="268624" y="17672"/>
                </a:lnTo>
                <a:lnTo>
                  <a:pt x="253764" y="48242"/>
                </a:lnTo>
                <a:lnTo>
                  <a:pt x="250465" y="86691"/>
                </a:lnTo>
                <a:lnTo>
                  <a:pt x="251833" y="124498"/>
                </a:lnTo>
                <a:lnTo>
                  <a:pt x="252057" y="129737"/>
                </a:lnTo>
                <a:lnTo>
                  <a:pt x="251549" y="139914"/>
                </a:lnTo>
                <a:lnTo>
                  <a:pt x="248623" y="148717"/>
                </a:lnTo>
                <a:lnTo>
                  <a:pt x="241720" y="152895"/>
                </a:lnTo>
                <a:lnTo>
                  <a:pt x="305069" y="152895"/>
                </a:lnTo>
                <a:lnTo>
                  <a:pt x="312866" y="146302"/>
                </a:lnTo>
                <a:lnTo>
                  <a:pt x="320853" y="138518"/>
                </a:lnTo>
                <a:lnTo>
                  <a:pt x="337645" y="110966"/>
                </a:lnTo>
                <a:lnTo>
                  <a:pt x="346669" y="76968"/>
                </a:lnTo>
                <a:lnTo>
                  <a:pt x="344278" y="43017"/>
                </a:lnTo>
                <a:lnTo>
                  <a:pt x="326822" y="15608"/>
                </a:lnTo>
                <a:lnTo>
                  <a:pt x="321842" y="12107"/>
                </a:lnTo>
                <a:lnTo>
                  <a:pt x="316089" y="9377"/>
                </a:lnTo>
                <a:lnTo>
                  <a:pt x="309515" y="7501"/>
                </a:lnTo>
                <a:lnTo>
                  <a:pt x="302070" y="6565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747642" y="7361687"/>
            <a:ext cx="594995" cy="470534"/>
          </a:xfrm>
          <a:custGeom>
            <a:avLst/>
            <a:gdLst/>
            <a:ahLst/>
            <a:cxnLst/>
            <a:rect l="l" t="t" r="r" b="b"/>
            <a:pathLst>
              <a:path w="594994" h="470534">
                <a:moveTo>
                  <a:pt x="85598" y="0"/>
                </a:moveTo>
                <a:lnTo>
                  <a:pt x="0" y="343331"/>
                </a:lnTo>
                <a:lnTo>
                  <a:pt x="508927" y="470230"/>
                </a:lnTo>
                <a:lnTo>
                  <a:pt x="594537" y="126898"/>
                </a:lnTo>
                <a:lnTo>
                  <a:pt x="85598" y="0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759660" y="7452097"/>
            <a:ext cx="542290" cy="335915"/>
          </a:xfrm>
          <a:custGeom>
            <a:avLst/>
            <a:gdLst/>
            <a:ahLst/>
            <a:cxnLst/>
            <a:rect l="l" t="t" r="r" b="b"/>
            <a:pathLst>
              <a:path w="542290" h="335915">
                <a:moveTo>
                  <a:pt x="429294" y="0"/>
                </a:moveTo>
                <a:lnTo>
                  <a:pt x="419966" y="2258"/>
                </a:lnTo>
                <a:lnTo>
                  <a:pt x="414797" y="6591"/>
                </a:lnTo>
                <a:lnTo>
                  <a:pt x="408433" y="48729"/>
                </a:lnTo>
                <a:lnTo>
                  <a:pt x="412883" y="90962"/>
                </a:lnTo>
                <a:lnTo>
                  <a:pt x="425852" y="131915"/>
                </a:lnTo>
                <a:lnTo>
                  <a:pt x="445049" y="170218"/>
                </a:lnTo>
                <a:lnTo>
                  <a:pt x="472138" y="202907"/>
                </a:lnTo>
                <a:lnTo>
                  <a:pt x="476252" y="213449"/>
                </a:lnTo>
                <a:lnTo>
                  <a:pt x="469064" y="222135"/>
                </a:lnTo>
                <a:lnTo>
                  <a:pt x="444312" y="236905"/>
                </a:lnTo>
                <a:lnTo>
                  <a:pt x="420952" y="256641"/>
                </a:lnTo>
                <a:lnTo>
                  <a:pt x="400153" y="278866"/>
                </a:lnTo>
                <a:lnTo>
                  <a:pt x="381113" y="302710"/>
                </a:lnTo>
                <a:lnTo>
                  <a:pt x="363032" y="327304"/>
                </a:lnTo>
                <a:lnTo>
                  <a:pt x="363084" y="333543"/>
                </a:lnTo>
                <a:lnTo>
                  <a:pt x="371943" y="335360"/>
                </a:lnTo>
                <a:lnTo>
                  <a:pt x="383462" y="333957"/>
                </a:lnTo>
                <a:lnTo>
                  <a:pt x="391493" y="330530"/>
                </a:lnTo>
                <a:lnTo>
                  <a:pt x="410079" y="312240"/>
                </a:lnTo>
                <a:lnTo>
                  <a:pt x="441178" y="281511"/>
                </a:lnTo>
                <a:lnTo>
                  <a:pt x="466899" y="258031"/>
                </a:lnTo>
                <a:lnTo>
                  <a:pt x="494503" y="236740"/>
                </a:lnTo>
                <a:lnTo>
                  <a:pt x="509463" y="229207"/>
                </a:lnTo>
                <a:lnTo>
                  <a:pt x="522984" y="224356"/>
                </a:lnTo>
                <a:lnTo>
                  <a:pt x="533888" y="217265"/>
                </a:lnTo>
                <a:lnTo>
                  <a:pt x="540966" y="203072"/>
                </a:lnTo>
                <a:lnTo>
                  <a:pt x="541131" y="202468"/>
                </a:lnTo>
                <a:lnTo>
                  <a:pt x="542050" y="198754"/>
                </a:lnTo>
                <a:lnTo>
                  <a:pt x="542171" y="197904"/>
                </a:lnTo>
                <a:lnTo>
                  <a:pt x="540477" y="196087"/>
                </a:lnTo>
                <a:lnTo>
                  <a:pt x="536501" y="193154"/>
                </a:lnTo>
                <a:lnTo>
                  <a:pt x="500494" y="157397"/>
                </a:lnTo>
                <a:lnTo>
                  <a:pt x="469344" y="108935"/>
                </a:lnTo>
                <a:lnTo>
                  <a:pt x="448119" y="55399"/>
                </a:lnTo>
                <a:lnTo>
                  <a:pt x="441886" y="4419"/>
                </a:lnTo>
                <a:lnTo>
                  <a:pt x="438147" y="494"/>
                </a:lnTo>
                <a:lnTo>
                  <a:pt x="429294" y="0"/>
                </a:lnTo>
                <a:close/>
              </a:path>
              <a:path w="542290" h="335915">
                <a:moveTo>
                  <a:pt x="369434" y="202468"/>
                </a:moveTo>
                <a:lnTo>
                  <a:pt x="154004" y="202468"/>
                </a:lnTo>
                <a:lnTo>
                  <a:pt x="201365" y="203021"/>
                </a:lnTo>
                <a:lnTo>
                  <a:pt x="248473" y="205744"/>
                </a:lnTo>
                <a:lnTo>
                  <a:pt x="295024" y="210985"/>
                </a:lnTo>
                <a:lnTo>
                  <a:pt x="299151" y="214795"/>
                </a:lnTo>
                <a:lnTo>
                  <a:pt x="303241" y="218693"/>
                </a:lnTo>
                <a:lnTo>
                  <a:pt x="307520" y="222313"/>
                </a:lnTo>
                <a:lnTo>
                  <a:pt x="259662" y="259851"/>
                </a:lnTo>
                <a:lnTo>
                  <a:pt x="214976" y="300151"/>
                </a:lnTo>
                <a:lnTo>
                  <a:pt x="212652" y="306772"/>
                </a:lnTo>
                <a:lnTo>
                  <a:pt x="219397" y="310605"/>
                </a:lnTo>
                <a:lnTo>
                  <a:pt x="229268" y="312240"/>
                </a:lnTo>
                <a:lnTo>
                  <a:pt x="236324" y="312267"/>
                </a:lnTo>
                <a:lnTo>
                  <a:pt x="274941" y="299284"/>
                </a:lnTo>
                <a:lnTo>
                  <a:pt x="306911" y="277687"/>
                </a:lnTo>
                <a:lnTo>
                  <a:pt x="336662" y="252072"/>
                </a:lnTo>
                <a:lnTo>
                  <a:pt x="368620" y="227037"/>
                </a:lnTo>
                <a:lnTo>
                  <a:pt x="373315" y="223022"/>
                </a:lnTo>
                <a:lnTo>
                  <a:pt x="375842" y="218693"/>
                </a:lnTo>
                <a:lnTo>
                  <a:pt x="375869" y="217265"/>
                </a:lnTo>
                <a:lnTo>
                  <a:pt x="375594" y="213788"/>
                </a:lnTo>
                <a:lnTo>
                  <a:pt x="371224" y="209308"/>
                </a:lnTo>
                <a:lnTo>
                  <a:pt x="369814" y="208432"/>
                </a:lnTo>
                <a:lnTo>
                  <a:pt x="368519" y="207429"/>
                </a:lnTo>
                <a:lnTo>
                  <a:pt x="367134" y="206514"/>
                </a:lnTo>
                <a:lnTo>
                  <a:pt x="369776" y="203072"/>
                </a:lnTo>
                <a:lnTo>
                  <a:pt x="369434" y="202468"/>
                </a:lnTo>
                <a:close/>
              </a:path>
              <a:path w="542290" h="335915">
                <a:moveTo>
                  <a:pt x="170072" y="187047"/>
                </a:moveTo>
                <a:lnTo>
                  <a:pt x="117278" y="187758"/>
                </a:lnTo>
                <a:lnTo>
                  <a:pt x="64494" y="191205"/>
                </a:lnTo>
                <a:lnTo>
                  <a:pt x="11712" y="197904"/>
                </a:lnTo>
                <a:lnTo>
                  <a:pt x="0" y="205719"/>
                </a:lnTo>
                <a:lnTo>
                  <a:pt x="3754" y="209428"/>
                </a:lnTo>
                <a:lnTo>
                  <a:pt x="13452" y="210324"/>
                </a:lnTo>
                <a:lnTo>
                  <a:pt x="59744" y="206469"/>
                </a:lnTo>
                <a:lnTo>
                  <a:pt x="106696" y="203733"/>
                </a:lnTo>
                <a:lnTo>
                  <a:pt x="154004" y="202468"/>
                </a:lnTo>
                <a:lnTo>
                  <a:pt x="369434" y="202468"/>
                </a:lnTo>
                <a:lnTo>
                  <a:pt x="368011" y="199948"/>
                </a:lnTo>
                <a:lnTo>
                  <a:pt x="357622" y="198932"/>
                </a:lnTo>
                <a:lnTo>
                  <a:pt x="357038" y="198843"/>
                </a:lnTo>
                <a:lnTo>
                  <a:pt x="355857" y="198754"/>
                </a:lnTo>
                <a:lnTo>
                  <a:pt x="347223" y="191769"/>
                </a:lnTo>
                <a:lnTo>
                  <a:pt x="275720" y="191769"/>
                </a:lnTo>
                <a:lnTo>
                  <a:pt x="222883" y="188556"/>
                </a:lnTo>
                <a:lnTo>
                  <a:pt x="170072" y="187047"/>
                </a:lnTo>
                <a:close/>
              </a:path>
              <a:path w="542290" h="335915">
                <a:moveTo>
                  <a:pt x="213664" y="37880"/>
                </a:moveTo>
                <a:lnTo>
                  <a:pt x="202850" y="38360"/>
                </a:lnTo>
                <a:lnTo>
                  <a:pt x="193261" y="41764"/>
                </a:lnTo>
                <a:lnTo>
                  <a:pt x="190211" y="47256"/>
                </a:lnTo>
                <a:lnTo>
                  <a:pt x="205263" y="86510"/>
                </a:lnTo>
                <a:lnTo>
                  <a:pt x="224826" y="124037"/>
                </a:lnTo>
                <a:lnTo>
                  <a:pt x="248459" y="159302"/>
                </a:lnTo>
                <a:lnTo>
                  <a:pt x="275720" y="191769"/>
                </a:lnTo>
                <a:lnTo>
                  <a:pt x="347223" y="191769"/>
                </a:lnTo>
                <a:lnTo>
                  <a:pt x="315085" y="165770"/>
                </a:lnTo>
                <a:lnTo>
                  <a:pt x="278934" y="128058"/>
                </a:lnTo>
                <a:lnTo>
                  <a:pt x="247377" y="86296"/>
                </a:lnTo>
                <a:lnTo>
                  <a:pt x="220386" y="41160"/>
                </a:lnTo>
                <a:lnTo>
                  <a:pt x="213664" y="3788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6635" cy="8244205"/>
          </a:xfrm>
          <a:custGeom>
            <a:avLst/>
            <a:gdLst/>
            <a:ahLst/>
            <a:cxnLst/>
            <a:rect l="l" t="t" r="r" b="b"/>
            <a:pathLst>
              <a:path w="16256635" h="8244205">
                <a:moveTo>
                  <a:pt x="0" y="8244001"/>
                </a:moveTo>
                <a:lnTo>
                  <a:pt x="16256025" y="8244001"/>
                </a:lnTo>
                <a:lnTo>
                  <a:pt x="16256025" y="0"/>
                </a:lnTo>
                <a:lnTo>
                  <a:pt x="0" y="0"/>
                </a:lnTo>
                <a:lnTo>
                  <a:pt x="0" y="8244001"/>
                </a:lnTo>
                <a:close/>
              </a:path>
            </a:pathLst>
          </a:custGeom>
          <a:solidFill>
            <a:srgbClr val="FAF6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12" y="899998"/>
                </a:lnTo>
                <a:lnTo>
                  <a:pt x="16256012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7299" y="823799"/>
            <a:ext cx="7016115" cy="287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71120">
              <a:lnSpc>
                <a:spcPct val="104200"/>
              </a:lnSpc>
            </a:pP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first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figure then. Ahead,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between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tangle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branches.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No,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wait-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among  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branches-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top 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them. It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thin,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shadowy,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no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longer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than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forearm and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beckoned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with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arms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fingers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were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long,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thin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too</a:t>
            </a:r>
            <a:r>
              <a:rPr sz="2000" spc="6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cruel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human.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hesitated,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made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run,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turned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find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himself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confronted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contorted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tangle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which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clawed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</a:t>
            </a:r>
            <a:r>
              <a:rPr sz="2000" spc="6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7299" y="3998799"/>
            <a:ext cx="6885940" cy="350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3655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Gibbering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cackling filled the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air.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corner 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eye,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saw more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thin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figures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spinning, 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tumbling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cartwheeling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down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like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acrobats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circus.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Leering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faces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grinned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gloom,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while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grasping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hands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snatched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at </a:t>
            </a:r>
            <a:r>
              <a:rPr sz="2000" spc="-65" dirty="0">
                <a:solidFill>
                  <a:srgbClr val="414042"/>
                </a:solidFill>
                <a:latin typeface="Century Gothic"/>
                <a:cs typeface="Century Gothic"/>
              </a:rPr>
              <a:t>Tom’s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hair.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flailed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arms;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knocked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aside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small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creatures,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but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that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only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seemed 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make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laugh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harder.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With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feet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pounding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over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dried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leaves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dirt,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raced towards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</a:t>
            </a:r>
            <a:r>
              <a:rPr sz="2000" spc="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gap</a:t>
            </a:r>
            <a:endParaRPr sz="2000">
              <a:latin typeface="Century Gothic"/>
              <a:cs typeface="Century Gothic"/>
            </a:endParaRPr>
          </a:p>
          <a:p>
            <a:pPr marL="12700" marR="413384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hedge,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or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what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thought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gap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in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hedge.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Behind him,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laughter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pursued.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95209" y="823799"/>
            <a:ext cx="7041515" cy="160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foot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caught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root,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plummeted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earth,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with a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shock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pain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crashed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into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dead </a:t>
            </a:r>
            <a:r>
              <a:rPr sz="2000" spc="20" dirty="0">
                <a:solidFill>
                  <a:srgbClr val="414042"/>
                </a:solidFill>
                <a:latin typeface="Century Gothic"/>
                <a:cs typeface="Century Gothic"/>
              </a:rPr>
              <a:t>twigs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branches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on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ground.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rolled,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could see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movements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many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hundreds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tiny figures about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him in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dark.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95209" y="2728799"/>
            <a:ext cx="6969759" cy="255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Pulling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himself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from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ground,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stumbled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on,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burst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onto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road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like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45" dirty="0">
                <a:solidFill>
                  <a:srgbClr val="414042"/>
                </a:solidFill>
                <a:latin typeface="Century Gothic"/>
                <a:cs typeface="Century Gothic"/>
              </a:rPr>
              <a:t>rocket.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did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not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stop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running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until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could see </a:t>
            </a:r>
            <a:r>
              <a:rPr sz="2000" spc="-40" dirty="0">
                <a:solidFill>
                  <a:srgbClr val="414042"/>
                </a:solidFill>
                <a:latin typeface="Century Gothic"/>
                <a:cs typeface="Century Gothic"/>
              </a:rPr>
              <a:t>Gran’s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house.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car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was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parked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outside,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officer was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talking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stooped 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form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of </a:t>
            </a:r>
            <a:r>
              <a:rPr sz="2000" spc="-65" dirty="0">
                <a:solidFill>
                  <a:srgbClr val="414042"/>
                </a:solidFill>
                <a:latin typeface="Century Gothic"/>
                <a:cs typeface="Century Gothic"/>
              </a:rPr>
              <a:t>Tom’s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Both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looked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startled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as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boy 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appeared,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and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threw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15" dirty="0">
                <a:solidFill>
                  <a:srgbClr val="414042"/>
                </a:solidFill>
                <a:latin typeface="Century Gothic"/>
                <a:cs typeface="Century Gothic"/>
              </a:rPr>
              <a:t>arms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around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Gran. </a:t>
            </a:r>
            <a:r>
              <a:rPr sz="2000" spc="10" dirty="0">
                <a:solidFill>
                  <a:srgbClr val="414042"/>
                </a:solidFill>
                <a:latin typeface="Century Gothic"/>
                <a:cs typeface="Century Gothic"/>
              </a:rPr>
              <a:t>His </a:t>
            </a:r>
            <a:r>
              <a:rPr sz="2000" spc="-25" dirty="0">
                <a:solidFill>
                  <a:srgbClr val="414042"/>
                </a:solidFill>
                <a:latin typeface="Century Gothic"/>
                <a:cs typeface="Century Gothic"/>
              </a:rPr>
              <a:t>voice 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muffled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by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her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cardigan,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Tom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asked why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Police  officer was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there.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95209" y="5586299"/>
            <a:ext cx="6552565" cy="1897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</a:pPr>
            <a:r>
              <a:rPr sz="2000" spc="-50" dirty="0">
                <a:solidFill>
                  <a:srgbClr val="414042"/>
                </a:solidFill>
                <a:latin typeface="Century Gothic"/>
                <a:cs typeface="Century Gothic"/>
              </a:rPr>
              <a:t>“Why, you’ve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been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gone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three </a:t>
            </a:r>
            <a:r>
              <a:rPr sz="2000" spc="-35" dirty="0">
                <a:solidFill>
                  <a:srgbClr val="414042"/>
                </a:solidFill>
                <a:latin typeface="Century Gothic"/>
                <a:cs typeface="Century Gothic"/>
              </a:rPr>
              <a:t>days,”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Gran </a:t>
            </a:r>
            <a:r>
              <a:rPr sz="2000" spc="-10" dirty="0">
                <a:solidFill>
                  <a:srgbClr val="414042"/>
                </a:solidFill>
                <a:latin typeface="Century Gothic"/>
                <a:cs typeface="Century Gothic"/>
              </a:rPr>
              <a:t>replied, </a:t>
            </a:r>
            <a:r>
              <a:rPr sz="2000" spc="5" dirty="0">
                <a:solidFill>
                  <a:srgbClr val="414042"/>
                </a:solidFill>
                <a:latin typeface="Century Gothic"/>
                <a:cs typeface="Century Gothic"/>
              </a:rPr>
              <a:t>“I  </a:t>
            </a:r>
            <a:r>
              <a:rPr sz="2000" spc="-15" dirty="0">
                <a:solidFill>
                  <a:srgbClr val="414042"/>
                </a:solidFill>
                <a:latin typeface="Century Gothic"/>
                <a:cs typeface="Century Gothic"/>
              </a:rPr>
              <a:t>told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sz="2000" spc="-30" dirty="0">
                <a:solidFill>
                  <a:srgbClr val="414042"/>
                </a:solidFill>
                <a:latin typeface="Century Gothic"/>
                <a:cs typeface="Century Gothic"/>
              </a:rPr>
              <a:t>to </a:t>
            </a:r>
            <a:r>
              <a:rPr sz="2000" spc="-5" dirty="0">
                <a:solidFill>
                  <a:srgbClr val="414042"/>
                </a:solidFill>
                <a:latin typeface="Century Gothic"/>
                <a:cs typeface="Century Gothic"/>
              </a:rPr>
              <a:t>be </a:t>
            </a:r>
            <a:r>
              <a:rPr sz="2000" dirty="0">
                <a:solidFill>
                  <a:srgbClr val="414042"/>
                </a:solidFill>
                <a:latin typeface="Century Gothic"/>
                <a:cs typeface="Century Gothic"/>
              </a:rPr>
              <a:t>home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before</a:t>
            </a:r>
            <a:r>
              <a:rPr sz="2000" spc="6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414042"/>
                </a:solidFill>
                <a:latin typeface="Century Gothic"/>
                <a:cs typeface="Century Gothic"/>
              </a:rPr>
              <a:t>dark.”</a:t>
            </a:r>
            <a:endParaRPr lang="en-GB" sz="2000" spc="-2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endParaRPr lang="en-GB" sz="2000" spc="-2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r>
              <a:rPr lang="en-GB" sz="2000">
                <a:latin typeface="Century Gothic"/>
                <a:cs typeface="Century Gothic"/>
                <a:hlinkClick r:id="rId3"/>
              </a:rPr>
              <a:t>https://drive.google.com/file/d/1L5qfr4xDSnyKKEoA1Ih-hL9v941rINnp/view?usp=sharing</a:t>
            </a:r>
            <a:endParaRPr lang="en-GB" sz="2000">
              <a:latin typeface="Century Gothic"/>
              <a:cs typeface="Century Gothic"/>
            </a:endParaRPr>
          </a:p>
          <a:p>
            <a:pPr marL="12700" marR="5080">
              <a:lnSpc>
                <a:spcPct val="104200"/>
              </a:lnSpc>
            </a:pP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26207" y="7224195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3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1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8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3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3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5" y="10071"/>
                </a:lnTo>
                <a:lnTo>
                  <a:pt x="294639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759734" y="6355176"/>
            <a:ext cx="1479424" cy="1888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63453" y="6872735"/>
            <a:ext cx="1028707" cy="1600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817637" y="1367995"/>
            <a:ext cx="5991833" cy="6151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244001"/>
            <a:ext cx="16256635" cy="900430"/>
          </a:xfrm>
          <a:custGeom>
            <a:avLst/>
            <a:gdLst/>
            <a:ahLst/>
            <a:cxnLst/>
            <a:rect l="l" t="t" r="r" b="b"/>
            <a:pathLst>
              <a:path w="16256635" h="900429">
                <a:moveTo>
                  <a:pt x="0" y="899998"/>
                </a:moveTo>
                <a:lnTo>
                  <a:pt x="16256025" y="899998"/>
                </a:lnTo>
                <a:lnTo>
                  <a:pt x="16256025" y="0"/>
                </a:lnTo>
                <a:lnTo>
                  <a:pt x="0" y="0"/>
                </a:lnTo>
                <a:lnTo>
                  <a:pt x="0" y="899998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87299" y="952699"/>
            <a:ext cx="445643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D</a:t>
            </a:r>
            <a:r>
              <a:rPr spc="-45" dirty="0"/>
              <a:t>i</a:t>
            </a:r>
            <a:r>
              <a:rPr spc="-155" dirty="0"/>
              <a:t>s</a:t>
            </a:r>
            <a:r>
              <a:rPr spc="-275" dirty="0"/>
              <a:t>c</a:t>
            </a:r>
            <a:r>
              <a:rPr spc="-155" dirty="0"/>
              <a:t>u</a:t>
            </a:r>
            <a:r>
              <a:rPr spc="-100" dirty="0"/>
              <a:t>s</a:t>
            </a:r>
            <a:r>
              <a:rPr spc="-50" dirty="0"/>
              <a:t>s</a:t>
            </a:r>
            <a:r>
              <a:rPr spc="-70" dirty="0"/>
              <a:t>i</a:t>
            </a:r>
            <a:r>
              <a:rPr spc="-120" dirty="0"/>
              <a:t>o</a:t>
            </a:r>
            <a:r>
              <a:rPr dirty="0"/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7299" y="2964750"/>
            <a:ext cx="7282815" cy="3887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were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characters</a:t>
            </a:r>
            <a:r>
              <a:rPr sz="2600" spc="45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like?</a:t>
            </a:r>
            <a:endParaRPr sz="2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What was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the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setting</a:t>
            </a:r>
            <a:r>
              <a:rPr sz="2600" spc="5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like?</a:t>
            </a:r>
            <a:endParaRPr sz="26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Does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this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read </a:t>
            </a:r>
            <a:r>
              <a:rPr sz="2600" spc="-15" dirty="0">
                <a:solidFill>
                  <a:srgbClr val="414042"/>
                </a:solidFill>
                <a:latin typeface="Century Gothic"/>
                <a:cs typeface="Century Gothic"/>
              </a:rPr>
              <a:t>like </a:t>
            </a:r>
            <a:r>
              <a:rPr sz="2600" dirty="0">
                <a:solidFill>
                  <a:srgbClr val="414042"/>
                </a:solidFill>
                <a:latin typeface="Century Gothic"/>
                <a:cs typeface="Century Gothic"/>
              </a:rPr>
              <a:t>a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traditional</a:t>
            </a:r>
            <a:r>
              <a:rPr sz="2600" spc="20" dirty="0">
                <a:solidFill>
                  <a:srgbClr val="414042"/>
                </a:solidFill>
                <a:latin typeface="Century Gothic"/>
                <a:cs typeface="Century Gothic"/>
              </a:rPr>
              <a:t> </a:t>
            </a:r>
            <a:r>
              <a:rPr sz="2600" spc="-40" dirty="0">
                <a:solidFill>
                  <a:srgbClr val="414042"/>
                </a:solidFill>
                <a:latin typeface="Century Gothic"/>
                <a:cs typeface="Century Gothic"/>
              </a:rPr>
              <a:t>tale?</a:t>
            </a:r>
            <a:endParaRPr lang="en-GB" sz="2600" spc="-40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Century Gothic"/>
              <a:cs typeface="Century Gothic"/>
            </a:endParaRPr>
          </a:p>
          <a:p>
            <a:pPr marL="12700" marR="5080">
              <a:lnSpc>
                <a:spcPct val="200000"/>
              </a:lnSpc>
            </a:pP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Can </a:t>
            </a:r>
            <a:r>
              <a:rPr sz="2600" spc="-30" dirty="0">
                <a:solidFill>
                  <a:srgbClr val="414042"/>
                </a:solidFill>
                <a:latin typeface="Century Gothic"/>
                <a:cs typeface="Century Gothic"/>
              </a:rPr>
              <a:t>you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identify </a:t>
            </a:r>
            <a:r>
              <a:rPr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any </a:t>
            </a:r>
            <a:r>
              <a:rPr sz="2600" spc="-10" dirty="0">
                <a:solidFill>
                  <a:srgbClr val="414042"/>
                </a:solidFill>
                <a:latin typeface="Century Gothic"/>
                <a:cs typeface="Century Gothic"/>
              </a:rPr>
              <a:t>traditional </a:t>
            </a:r>
            <a:r>
              <a:rPr sz="2600" spc="-20" dirty="0">
                <a:solidFill>
                  <a:srgbClr val="414042"/>
                </a:solidFill>
                <a:latin typeface="Century Gothic"/>
                <a:cs typeface="Century Gothic"/>
              </a:rPr>
              <a:t>tale </a:t>
            </a:r>
            <a:r>
              <a:rPr sz="2600" spc="-35" dirty="0">
                <a:solidFill>
                  <a:srgbClr val="414042"/>
                </a:solidFill>
                <a:latin typeface="Century Gothic"/>
                <a:cs typeface="Century Gothic"/>
              </a:rPr>
              <a:t>features?  </a:t>
            </a:r>
            <a:r>
              <a:rPr sz="2600" u="heavy" spc="-5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Prove </a:t>
            </a:r>
            <a:r>
              <a:rPr sz="2600" u="heavy" spc="-1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it </a:t>
            </a:r>
            <a:r>
              <a:rPr sz="2600" u="heavy" spc="-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with</a:t>
            </a:r>
            <a:r>
              <a:rPr sz="2600" u="heavy" spc="65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 </a:t>
            </a:r>
            <a:r>
              <a:rPr sz="2600" u="heavy" spc="-20" dirty="0">
                <a:solidFill>
                  <a:srgbClr val="414042"/>
                </a:solidFill>
                <a:uFill>
                  <a:solidFill>
                    <a:srgbClr val="414042"/>
                  </a:solidFill>
                </a:uFill>
                <a:latin typeface="Century Gothic"/>
                <a:cs typeface="Century Gothic"/>
              </a:rPr>
              <a:t>examples.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999" y="251145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53975" y="6085941"/>
            <a:ext cx="771525" cy="2608580"/>
          </a:xfrm>
          <a:custGeom>
            <a:avLst/>
            <a:gdLst/>
            <a:ahLst/>
            <a:cxnLst/>
            <a:rect l="l" t="t" r="r" b="b"/>
            <a:pathLst>
              <a:path w="771525" h="2608579">
                <a:moveTo>
                  <a:pt x="343186" y="15518"/>
                </a:moveTo>
                <a:lnTo>
                  <a:pt x="219169" y="15518"/>
                </a:lnTo>
                <a:lnTo>
                  <a:pt x="269884" y="17754"/>
                </a:lnTo>
                <a:lnTo>
                  <a:pt x="320709" y="25386"/>
                </a:lnTo>
                <a:lnTo>
                  <a:pt x="370129" y="37693"/>
                </a:lnTo>
                <a:lnTo>
                  <a:pt x="416626" y="53955"/>
                </a:lnTo>
                <a:lnTo>
                  <a:pt x="461250" y="74800"/>
                </a:lnTo>
                <a:lnTo>
                  <a:pt x="501911" y="99416"/>
                </a:lnTo>
                <a:lnTo>
                  <a:pt x="538784" y="127516"/>
                </a:lnTo>
                <a:lnTo>
                  <a:pt x="572046" y="158813"/>
                </a:lnTo>
                <a:lnTo>
                  <a:pt x="601872" y="193019"/>
                </a:lnTo>
                <a:lnTo>
                  <a:pt x="628439" y="229847"/>
                </a:lnTo>
                <a:lnTo>
                  <a:pt x="651922" y="269008"/>
                </a:lnTo>
                <a:lnTo>
                  <a:pt x="672498" y="310217"/>
                </a:lnTo>
                <a:lnTo>
                  <a:pt x="690343" y="353184"/>
                </a:lnTo>
                <a:lnTo>
                  <a:pt x="705633" y="397623"/>
                </a:lnTo>
                <a:lnTo>
                  <a:pt x="718543" y="443247"/>
                </a:lnTo>
                <a:lnTo>
                  <a:pt x="729249" y="489767"/>
                </a:lnTo>
                <a:lnTo>
                  <a:pt x="737929" y="536897"/>
                </a:lnTo>
                <a:lnTo>
                  <a:pt x="744757" y="584348"/>
                </a:lnTo>
                <a:lnTo>
                  <a:pt x="749910" y="631834"/>
                </a:lnTo>
                <a:lnTo>
                  <a:pt x="753564" y="679067"/>
                </a:lnTo>
                <a:lnTo>
                  <a:pt x="755895" y="725760"/>
                </a:lnTo>
                <a:lnTo>
                  <a:pt x="757079" y="771624"/>
                </a:lnTo>
                <a:lnTo>
                  <a:pt x="757291" y="816374"/>
                </a:lnTo>
                <a:lnTo>
                  <a:pt x="756628" y="867580"/>
                </a:lnTo>
                <a:lnTo>
                  <a:pt x="755165" y="918858"/>
                </a:lnTo>
                <a:lnTo>
                  <a:pt x="752940" y="970193"/>
                </a:lnTo>
                <a:lnTo>
                  <a:pt x="749994" y="1021571"/>
                </a:lnTo>
                <a:lnTo>
                  <a:pt x="746363" y="1072978"/>
                </a:lnTo>
                <a:lnTo>
                  <a:pt x="742086" y="1124400"/>
                </a:lnTo>
                <a:lnTo>
                  <a:pt x="737203" y="1175821"/>
                </a:lnTo>
                <a:lnTo>
                  <a:pt x="731751" y="1227229"/>
                </a:lnTo>
                <a:lnTo>
                  <a:pt x="725769" y="1278609"/>
                </a:lnTo>
                <a:lnTo>
                  <a:pt x="719296" y="1329947"/>
                </a:lnTo>
                <a:lnTo>
                  <a:pt x="712369" y="1381228"/>
                </a:lnTo>
                <a:lnTo>
                  <a:pt x="705029" y="1432439"/>
                </a:lnTo>
                <a:lnTo>
                  <a:pt x="697312" y="1483564"/>
                </a:lnTo>
                <a:lnTo>
                  <a:pt x="689258" y="1534592"/>
                </a:lnTo>
                <a:lnTo>
                  <a:pt x="680905" y="1585505"/>
                </a:lnTo>
                <a:lnTo>
                  <a:pt x="672292" y="1636292"/>
                </a:lnTo>
                <a:lnTo>
                  <a:pt x="663458" y="1686937"/>
                </a:lnTo>
                <a:lnTo>
                  <a:pt x="654440" y="1737426"/>
                </a:lnTo>
                <a:lnTo>
                  <a:pt x="645277" y="1787746"/>
                </a:lnTo>
                <a:lnTo>
                  <a:pt x="626364" y="1890027"/>
                </a:lnTo>
                <a:lnTo>
                  <a:pt x="617136" y="1941318"/>
                </a:lnTo>
                <a:lnTo>
                  <a:pt x="608377" y="1992710"/>
                </a:lnTo>
                <a:lnTo>
                  <a:pt x="600323" y="2044200"/>
                </a:lnTo>
                <a:lnTo>
                  <a:pt x="593210" y="2095790"/>
                </a:lnTo>
                <a:lnTo>
                  <a:pt x="587275" y="2147478"/>
                </a:lnTo>
                <a:lnTo>
                  <a:pt x="582755" y="2199264"/>
                </a:lnTo>
                <a:lnTo>
                  <a:pt x="579680" y="2246539"/>
                </a:lnTo>
                <a:lnTo>
                  <a:pt x="577904" y="2293418"/>
                </a:lnTo>
                <a:lnTo>
                  <a:pt x="578311" y="2340079"/>
                </a:lnTo>
                <a:lnTo>
                  <a:pt x="581783" y="2386701"/>
                </a:lnTo>
                <a:lnTo>
                  <a:pt x="589206" y="2433465"/>
                </a:lnTo>
                <a:lnTo>
                  <a:pt x="603529" y="2497698"/>
                </a:lnTo>
                <a:lnTo>
                  <a:pt x="615136" y="2540033"/>
                </a:lnTo>
                <a:lnTo>
                  <a:pt x="630013" y="2584021"/>
                </a:lnTo>
                <a:lnTo>
                  <a:pt x="640591" y="2608059"/>
                </a:lnTo>
                <a:lnTo>
                  <a:pt x="669686" y="2608059"/>
                </a:lnTo>
                <a:lnTo>
                  <a:pt x="667147" y="2603579"/>
                </a:lnTo>
                <a:lnTo>
                  <a:pt x="647933" y="2553306"/>
                </a:lnTo>
                <a:lnTo>
                  <a:pt x="633070" y="2502186"/>
                </a:lnTo>
                <a:lnTo>
                  <a:pt x="622545" y="2458037"/>
                </a:lnTo>
                <a:lnTo>
                  <a:pt x="607924" y="2380020"/>
                </a:lnTo>
                <a:lnTo>
                  <a:pt x="602651" y="2331079"/>
                </a:lnTo>
                <a:lnTo>
                  <a:pt x="600190" y="2281934"/>
                </a:lnTo>
                <a:lnTo>
                  <a:pt x="600207" y="2232664"/>
                </a:lnTo>
                <a:lnTo>
                  <a:pt x="602365" y="2183348"/>
                </a:lnTo>
                <a:lnTo>
                  <a:pt x="606327" y="2134065"/>
                </a:lnTo>
                <a:lnTo>
                  <a:pt x="611758" y="2084895"/>
                </a:lnTo>
                <a:lnTo>
                  <a:pt x="618321" y="2035918"/>
                </a:lnTo>
                <a:lnTo>
                  <a:pt x="625681" y="1987212"/>
                </a:lnTo>
                <a:lnTo>
                  <a:pt x="633540" y="1937862"/>
                </a:lnTo>
                <a:lnTo>
                  <a:pt x="641538" y="1888546"/>
                </a:lnTo>
                <a:lnTo>
                  <a:pt x="649635" y="1839257"/>
                </a:lnTo>
                <a:lnTo>
                  <a:pt x="674140" y="1691473"/>
                </a:lnTo>
                <a:lnTo>
                  <a:pt x="682250" y="1642213"/>
                </a:lnTo>
                <a:lnTo>
                  <a:pt x="690267" y="1592941"/>
                </a:lnTo>
                <a:lnTo>
                  <a:pt x="698151" y="1543648"/>
                </a:lnTo>
                <a:lnTo>
                  <a:pt x="705865" y="1494327"/>
                </a:lnTo>
                <a:lnTo>
                  <a:pt x="713369" y="1444971"/>
                </a:lnTo>
                <a:lnTo>
                  <a:pt x="720625" y="1395570"/>
                </a:lnTo>
                <a:lnTo>
                  <a:pt x="727594" y="1346118"/>
                </a:lnTo>
                <a:lnTo>
                  <a:pt x="734238" y="1296607"/>
                </a:lnTo>
                <a:lnTo>
                  <a:pt x="740517" y="1247028"/>
                </a:lnTo>
                <a:lnTo>
                  <a:pt x="746394" y="1197374"/>
                </a:lnTo>
                <a:lnTo>
                  <a:pt x="752134" y="1144752"/>
                </a:lnTo>
                <a:lnTo>
                  <a:pt x="757308" y="1092058"/>
                </a:lnTo>
                <a:lnTo>
                  <a:pt x="761825" y="1039300"/>
                </a:lnTo>
                <a:lnTo>
                  <a:pt x="765589" y="986487"/>
                </a:lnTo>
                <a:lnTo>
                  <a:pt x="768506" y="933629"/>
                </a:lnTo>
                <a:lnTo>
                  <a:pt x="770482" y="880734"/>
                </a:lnTo>
                <a:lnTo>
                  <a:pt x="771423" y="827813"/>
                </a:lnTo>
                <a:lnTo>
                  <a:pt x="771236" y="774873"/>
                </a:lnTo>
                <a:lnTo>
                  <a:pt x="769826" y="721924"/>
                </a:lnTo>
                <a:lnTo>
                  <a:pt x="767437" y="674363"/>
                </a:lnTo>
                <a:lnTo>
                  <a:pt x="763797" y="626539"/>
                </a:lnTo>
                <a:lnTo>
                  <a:pt x="758685" y="578652"/>
                </a:lnTo>
                <a:lnTo>
                  <a:pt x="751879" y="530902"/>
                </a:lnTo>
                <a:lnTo>
                  <a:pt x="743156" y="483487"/>
                </a:lnTo>
                <a:lnTo>
                  <a:pt x="732296" y="436608"/>
                </a:lnTo>
                <a:lnTo>
                  <a:pt x="719076" y="390465"/>
                </a:lnTo>
                <a:lnTo>
                  <a:pt x="703276" y="345258"/>
                </a:lnTo>
                <a:lnTo>
                  <a:pt x="684672" y="301186"/>
                </a:lnTo>
                <a:lnTo>
                  <a:pt x="662943" y="258537"/>
                </a:lnTo>
                <a:lnTo>
                  <a:pt x="638022" y="217954"/>
                </a:lnTo>
                <a:lnTo>
                  <a:pt x="609913" y="179832"/>
                </a:lnTo>
                <a:lnTo>
                  <a:pt x="578624" y="144569"/>
                </a:lnTo>
                <a:lnTo>
                  <a:pt x="544159" y="112561"/>
                </a:lnTo>
                <a:lnTo>
                  <a:pt x="506525" y="84205"/>
                </a:lnTo>
                <a:lnTo>
                  <a:pt x="465727" y="59897"/>
                </a:lnTo>
                <a:lnTo>
                  <a:pt x="421770" y="40035"/>
                </a:lnTo>
                <a:lnTo>
                  <a:pt x="380976" y="25859"/>
                </a:lnTo>
                <a:lnTo>
                  <a:pt x="343186" y="15518"/>
                </a:lnTo>
                <a:close/>
              </a:path>
              <a:path w="771525" h="2608579">
                <a:moveTo>
                  <a:pt x="241310" y="0"/>
                </a:moveTo>
                <a:lnTo>
                  <a:pt x="194030" y="1081"/>
                </a:lnTo>
                <a:lnTo>
                  <a:pt x="148908" y="9086"/>
                </a:lnTo>
                <a:lnTo>
                  <a:pt x="107453" y="25258"/>
                </a:lnTo>
                <a:lnTo>
                  <a:pt x="71179" y="50840"/>
                </a:lnTo>
                <a:lnTo>
                  <a:pt x="41595" y="87076"/>
                </a:lnTo>
                <a:lnTo>
                  <a:pt x="21740" y="126759"/>
                </a:lnTo>
                <a:lnTo>
                  <a:pt x="8343" y="169583"/>
                </a:lnTo>
                <a:lnTo>
                  <a:pt x="1172" y="214515"/>
                </a:lnTo>
                <a:lnTo>
                  <a:pt x="0" y="260527"/>
                </a:lnTo>
                <a:lnTo>
                  <a:pt x="4594" y="306587"/>
                </a:lnTo>
                <a:lnTo>
                  <a:pt x="14725" y="351665"/>
                </a:lnTo>
                <a:lnTo>
                  <a:pt x="30162" y="394731"/>
                </a:lnTo>
                <a:lnTo>
                  <a:pt x="50677" y="434755"/>
                </a:lnTo>
                <a:lnTo>
                  <a:pt x="76037" y="470705"/>
                </a:lnTo>
                <a:lnTo>
                  <a:pt x="109176" y="503654"/>
                </a:lnTo>
                <a:lnTo>
                  <a:pt x="146637" y="528398"/>
                </a:lnTo>
                <a:lnTo>
                  <a:pt x="187106" y="544803"/>
                </a:lnTo>
                <a:lnTo>
                  <a:pt x="229267" y="552740"/>
                </a:lnTo>
                <a:lnTo>
                  <a:pt x="271807" y="552074"/>
                </a:lnTo>
                <a:lnTo>
                  <a:pt x="313411" y="542674"/>
                </a:lnTo>
                <a:lnTo>
                  <a:pt x="314146" y="542333"/>
                </a:lnTo>
                <a:lnTo>
                  <a:pt x="236014" y="542333"/>
                </a:lnTo>
                <a:lnTo>
                  <a:pt x="194438" y="536019"/>
                </a:lnTo>
                <a:lnTo>
                  <a:pt x="156475" y="520812"/>
                </a:lnTo>
                <a:lnTo>
                  <a:pt x="122361" y="497930"/>
                </a:lnTo>
                <a:lnTo>
                  <a:pt x="92337" y="468591"/>
                </a:lnTo>
                <a:lnTo>
                  <a:pt x="66638" y="434013"/>
                </a:lnTo>
                <a:lnTo>
                  <a:pt x="45504" y="395415"/>
                </a:lnTo>
                <a:lnTo>
                  <a:pt x="29172" y="354013"/>
                </a:lnTo>
                <a:lnTo>
                  <a:pt x="17880" y="311027"/>
                </a:lnTo>
                <a:lnTo>
                  <a:pt x="11867" y="267674"/>
                </a:lnTo>
                <a:lnTo>
                  <a:pt x="11370" y="225172"/>
                </a:lnTo>
                <a:lnTo>
                  <a:pt x="16627" y="184739"/>
                </a:lnTo>
                <a:lnTo>
                  <a:pt x="30849" y="138507"/>
                </a:lnTo>
                <a:lnTo>
                  <a:pt x="53479" y="96159"/>
                </a:lnTo>
                <a:lnTo>
                  <a:pt x="84345" y="60393"/>
                </a:lnTo>
                <a:lnTo>
                  <a:pt x="123270" y="33906"/>
                </a:lnTo>
                <a:lnTo>
                  <a:pt x="170081" y="19398"/>
                </a:lnTo>
                <a:lnTo>
                  <a:pt x="219169" y="15518"/>
                </a:lnTo>
                <a:lnTo>
                  <a:pt x="343186" y="15518"/>
                </a:lnTo>
                <a:lnTo>
                  <a:pt x="336294" y="13632"/>
                </a:lnTo>
                <a:lnTo>
                  <a:pt x="289235" y="4598"/>
                </a:lnTo>
                <a:lnTo>
                  <a:pt x="241310" y="0"/>
                </a:lnTo>
                <a:close/>
              </a:path>
              <a:path w="771525" h="2608579">
                <a:moveTo>
                  <a:pt x="393498" y="245483"/>
                </a:moveTo>
                <a:lnTo>
                  <a:pt x="310594" y="245483"/>
                </a:lnTo>
                <a:lnTo>
                  <a:pt x="350881" y="249288"/>
                </a:lnTo>
                <a:lnTo>
                  <a:pt x="387653" y="269769"/>
                </a:lnTo>
                <a:lnTo>
                  <a:pt x="415873" y="301722"/>
                </a:lnTo>
                <a:lnTo>
                  <a:pt x="430507" y="339946"/>
                </a:lnTo>
                <a:lnTo>
                  <a:pt x="430335" y="384769"/>
                </a:lnTo>
                <a:lnTo>
                  <a:pt x="417278" y="427672"/>
                </a:lnTo>
                <a:lnTo>
                  <a:pt x="393574" y="466578"/>
                </a:lnTo>
                <a:lnTo>
                  <a:pt x="361462" y="499408"/>
                </a:lnTo>
                <a:lnTo>
                  <a:pt x="323179" y="524086"/>
                </a:lnTo>
                <a:lnTo>
                  <a:pt x="280965" y="538536"/>
                </a:lnTo>
                <a:lnTo>
                  <a:pt x="236014" y="542333"/>
                </a:lnTo>
                <a:lnTo>
                  <a:pt x="314146" y="542333"/>
                </a:lnTo>
                <a:lnTo>
                  <a:pt x="352764" y="524408"/>
                </a:lnTo>
                <a:lnTo>
                  <a:pt x="388551" y="497143"/>
                </a:lnTo>
                <a:lnTo>
                  <a:pt x="419458" y="460748"/>
                </a:lnTo>
                <a:lnTo>
                  <a:pt x="440355" y="422896"/>
                </a:lnTo>
                <a:lnTo>
                  <a:pt x="452994" y="381203"/>
                </a:lnTo>
                <a:lnTo>
                  <a:pt x="454168" y="338342"/>
                </a:lnTo>
                <a:lnTo>
                  <a:pt x="440667" y="296982"/>
                </a:lnTo>
                <a:lnTo>
                  <a:pt x="410739" y="257657"/>
                </a:lnTo>
                <a:lnTo>
                  <a:pt x="393498" y="245483"/>
                </a:lnTo>
                <a:close/>
              </a:path>
              <a:path w="771525" h="2608579">
                <a:moveTo>
                  <a:pt x="325219" y="218488"/>
                </a:moveTo>
                <a:lnTo>
                  <a:pt x="277282" y="230091"/>
                </a:lnTo>
                <a:lnTo>
                  <a:pt x="244754" y="259910"/>
                </a:lnTo>
                <a:lnTo>
                  <a:pt x="229760" y="300765"/>
                </a:lnTo>
                <a:lnTo>
                  <a:pt x="235543" y="342617"/>
                </a:lnTo>
                <a:lnTo>
                  <a:pt x="265344" y="375430"/>
                </a:lnTo>
                <a:lnTo>
                  <a:pt x="286361" y="385377"/>
                </a:lnTo>
                <a:lnTo>
                  <a:pt x="307571" y="390044"/>
                </a:lnTo>
                <a:lnTo>
                  <a:pt x="328791" y="388106"/>
                </a:lnTo>
                <a:lnTo>
                  <a:pt x="349837" y="378236"/>
                </a:lnTo>
                <a:lnTo>
                  <a:pt x="359291" y="366451"/>
                </a:lnTo>
                <a:lnTo>
                  <a:pt x="324869" y="366451"/>
                </a:lnTo>
                <a:lnTo>
                  <a:pt x="298965" y="364332"/>
                </a:lnTo>
                <a:lnTo>
                  <a:pt x="260167" y="334086"/>
                </a:lnTo>
                <a:lnTo>
                  <a:pt x="255082" y="305948"/>
                </a:lnTo>
                <a:lnTo>
                  <a:pt x="261438" y="285379"/>
                </a:lnTo>
                <a:lnTo>
                  <a:pt x="273399" y="266976"/>
                </a:lnTo>
                <a:lnTo>
                  <a:pt x="290079" y="252943"/>
                </a:lnTo>
                <a:lnTo>
                  <a:pt x="310594" y="245483"/>
                </a:lnTo>
                <a:lnTo>
                  <a:pt x="393498" y="245483"/>
                </a:lnTo>
                <a:lnTo>
                  <a:pt x="370981" y="229584"/>
                </a:lnTo>
                <a:lnTo>
                  <a:pt x="325219" y="218488"/>
                </a:lnTo>
                <a:close/>
              </a:path>
              <a:path w="771525" h="2608579">
                <a:moveTo>
                  <a:pt x="340669" y="315513"/>
                </a:moveTo>
                <a:lnTo>
                  <a:pt x="334446" y="317869"/>
                </a:lnTo>
                <a:lnTo>
                  <a:pt x="330959" y="323846"/>
                </a:lnTo>
                <a:lnTo>
                  <a:pt x="332755" y="331196"/>
                </a:lnTo>
                <a:lnTo>
                  <a:pt x="341266" y="357140"/>
                </a:lnTo>
                <a:lnTo>
                  <a:pt x="324869" y="366451"/>
                </a:lnTo>
                <a:lnTo>
                  <a:pt x="359291" y="366451"/>
                </a:lnTo>
                <a:lnTo>
                  <a:pt x="360617" y="364799"/>
                </a:lnTo>
                <a:lnTo>
                  <a:pt x="361580" y="348928"/>
                </a:lnTo>
                <a:lnTo>
                  <a:pt x="355982" y="332909"/>
                </a:lnTo>
                <a:lnTo>
                  <a:pt x="347081" y="319029"/>
                </a:lnTo>
                <a:lnTo>
                  <a:pt x="340669" y="315513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53721" y="7049837"/>
            <a:ext cx="487045" cy="1644650"/>
          </a:xfrm>
          <a:custGeom>
            <a:avLst/>
            <a:gdLst/>
            <a:ahLst/>
            <a:cxnLst/>
            <a:rect l="l" t="t" r="r" b="b"/>
            <a:pathLst>
              <a:path w="487045" h="1644650">
                <a:moveTo>
                  <a:pt x="349199" y="0"/>
                </a:moveTo>
                <a:lnTo>
                  <a:pt x="303978" y="3054"/>
                </a:lnTo>
                <a:lnTo>
                  <a:pt x="259986" y="12402"/>
                </a:lnTo>
                <a:lnTo>
                  <a:pt x="220435" y="25398"/>
                </a:lnTo>
                <a:lnTo>
                  <a:pt x="177055" y="46790"/>
                </a:lnTo>
                <a:lnTo>
                  <a:pt x="138778" y="74973"/>
                </a:lnTo>
                <a:lnTo>
                  <a:pt x="105618" y="108921"/>
                </a:lnTo>
                <a:lnTo>
                  <a:pt x="77591" y="147610"/>
                </a:lnTo>
                <a:lnTo>
                  <a:pt x="54713" y="190015"/>
                </a:lnTo>
                <a:lnTo>
                  <a:pt x="34882" y="240542"/>
                </a:lnTo>
                <a:lnTo>
                  <a:pt x="20415" y="293060"/>
                </a:lnTo>
                <a:lnTo>
                  <a:pt x="10496" y="346836"/>
                </a:lnTo>
                <a:lnTo>
                  <a:pt x="4310" y="401137"/>
                </a:lnTo>
                <a:lnTo>
                  <a:pt x="1042" y="455229"/>
                </a:lnTo>
                <a:lnTo>
                  <a:pt x="0" y="505290"/>
                </a:lnTo>
                <a:lnTo>
                  <a:pt x="624" y="555331"/>
                </a:lnTo>
                <a:lnTo>
                  <a:pt x="2717" y="605334"/>
                </a:lnTo>
                <a:lnTo>
                  <a:pt x="6079" y="655280"/>
                </a:lnTo>
                <a:lnTo>
                  <a:pt x="10511" y="705150"/>
                </a:lnTo>
                <a:lnTo>
                  <a:pt x="15812" y="754924"/>
                </a:lnTo>
                <a:lnTo>
                  <a:pt x="21860" y="804981"/>
                </a:lnTo>
                <a:lnTo>
                  <a:pt x="28520" y="854925"/>
                </a:lnTo>
                <a:lnTo>
                  <a:pt x="35695" y="904776"/>
                </a:lnTo>
                <a:lnTo>
                  <a:pt x="43282" y="954554"/>
                </a:lnTo>
                <a:lnTo>
                  <a:pt x="51184" y="1004279"/>
                </a:lnTo>
                <a:lnTo>
                  <a:pt x="59299" y="1053971"/>
                </a:lnTo>
                <a:lnTo>
                  <a:pt x="75770" y="1153338"/>
                </a:lnTo>
                <a:lnTo>
                  <a:pt x="83927" y="1203052"/>
                </a:lnTo>
                <a:lnTo>
                  <a:pt x="91898" y="1252815"/>
                </a:lnTo>
                <a:lnTo>
                  <a:pt x="98680" y="1298933"/>
                </a:lnTo>
                <a:lnTo>
                  <a:pt x="104096" y="1345380"/>
                </a:lnTo>
                <a:lnTo>
                  <a:pt x="107430" y="1391988"/>
                </a:lnTo>
                <a:lnTo>
                  <a:pt x="107966" y="1438587"/>
                </a:lnTo>
                <a:lnTo>
                  <a:pt x="104987" y="1485008"/>
                </a:lnTo>
                <a:lnTo>
                  <a:pt x="97778" y="1531085"/>
                </a:lnTo>
                <a:lnTo>
                  <a:pt x="91548" y="1559881"/>
                </a:lnTo>
                <a:lnTo>
                  <a:pt x="79964" y="1603085"/>
                </a:lnTo>
                <a:lnTo>
                  <a:pt x="64165" y="1644163"/>
                </a:lnTo>
                <a:lnTo>
                  <a:pt x="81525" y="1644163"/>
                </a:lnTo>
                <a:lnTo>
                  <a:pt x="107094" y="1569596"/>
                </a:lnTo>
                <a:lnTo>
                  <a:pt x="120330" y="1497275"/>
                </a:lnTo>
                <a:lnTo>
                  <a:pt x="122092" y="1460542"/>
                </a:lnTo>
                <a:lnTo>
                  <a:pt x="121274" y="1423686"/>
                </a:lnTo>
                <a:lnTo>
                  <a:pt x="113961" y="1334280"/>
                </a:lnTo>
                <a:lnTo>
                  <a:pt x="106909" y="1282235"/>
                </a:lnTo>
                <a:lnTo>
                  <a:pt x="98415" y="1230350"/>
                </a:lnTo>
                <a:lnTo>
                  <a:pt x="89089" y="1178629"/>
                </a:lnTo>
                <a:lnTo>
                  <a:pt x="79541" y="1127072"/>
                </a:lnTo>
                <a:lnTo>
                  <a:pt x="70439" y="1076800"/>
                </a:lnTo>
                <a:lnTo>
                  <a:pt x="61601" y="1026272"/>
                </a:lnTo>
                <a:lnTo>
                  <a:pt x="53122" y="975525"/>
                </a:lnTo>
                <a:lnTo>
                  <a:pt x="45100" y="924593"/>
                </a:lnTo>
                <a:lnTo>
                  <a:pt x="37631" y="873513"/>
                </a:lnTo>
                <a:lnTo>
                  <a:pt x="30811" y="822320"/>
                </a:lnTo>
                <a:lnTo>
                  <a:pt x="24738" y="771049"/>
                </a:lnTo>
                <a:lnTo>
                  <a:pt x="19507" y="719735"/>
                </a:lnTo>
                <a:lnTo>
                  <a:pt x="15215" y="668415"/>
                </a:lnTo>
                <a:lnTo>
                  <a:pt x="11959" y="617123"/>
                </a:lnTo>
                <a:lnTo>
                  <a:pt x="9836" y="565895"/>
                </a:lnTo>
                <a:lnTo>
                  <a:pt x="8942" y="514767"/>
                </a:lnTo>
                <a:lnTo>
                  <a:pt x="9428" y="469767"/>
                </a:lnTo>
                <a:lnTo>
                  <a:pt x="11611" y="423269"/>
                </a:lnTo>
                <a:lnTo>
                  <a:pt x="15931" y="375993"/>
                </a:lnTo>
                <a:lnTo>
                  <a:pt x="22830" y="328658"/>
                </a:lnTo>
                <a:lnTo>
                  <a:pt x="32747" y="281983"/>
                </a:lnTo>
                <a:lnTo>
                  <a:pt x="46085" y="236815"/>
                </a:lnTo>
                <a:lnTo>
                  <a:pt x="63397" y="193491"/>
                </a:lnTo>
                <a:lnTo>
                  <a:pt x="85012" y="153112"/>
                </a:lnTo>
                <a:lnTo>
                  <a:pt x="111406" y="116271"/>
                </a:lnTo>
                <a:lnTo>
                  <a:pt x="143021" y="83686"/>
                </a:lnTo>
                <a:lnTo>
                  <a:pt x="180297" y="56076"/>
                </a:lnTo>
                <a:lnTo>
                  <a:pt x="223673" y="34161"/>
                </a:lnTo>
                <a:lnTo>
                  <a:pt x="260636" y="21719"/>
                </a:lnTo>
                <a:lnTo>
                  <a:pt x="300102" y="13350"/>
                </a:lnTo>
                <a:lnTo>
                  <a:pt x="340206" y="9942"/>
                </a:lnTo>
                <a:lnTo>
                  <a:pt x="401273" y="9942"/>
                </a:lnTo>
                <a:lnTo>
                  <a:pt x="392432" y="5882"/>
                </a:lnTo>
                <a:lnTo>
                  <a:pt x="349199" y="0"/>
                </a:lnTo>
                <a:close/>
              </a:path>
              <a:path w="487045" h="1644650">
                <a:moveTo>
                  <a:pt x="281290" y="137878"/>
                </a:moveTo>
                <a:lnTo>
                  <a:pt x="252447" y="144872"/>
                </a:lnTo>
                <a:lnTo>
                  <a:pt x="227387" y="162569"/>
                </a:lnTo>
                <a:lnTo>
                  <a:pt x="208522" y="187361"/>
                </a:lnTo>
                <a:lnTo>
                  <a:pt x="200010" y="213436"/>
                </a:lnTo>
                <a:lnTo>
                  <a:pt x="200649" y="236815"/>
                </a:lnTo>
                <a:lnTo>
                  <a:pt x="221883" y="290587"/>
                </a:lnTo>
                <a:lnTo>
                  <a:pt x="252314" y="322838"/>
                </a:lnTo>
                <a:lnTo>
                  <a:pt x="288733" y="342232"/>
                </a:lnTo>
                <a:lnTo>
                  <a:pt x="328344" y="349051"/>
                </a:lnTo>
                <a:lnTo>
                  <a:pt x="368350" y="343577"/>
                </a:lnTo>
                <a:lnTo>
                  <a:pt x="374380" y="340773"/>
                </a:lnTo>
                <a:lnTo>
                  <a:pt x="350907" y="340773"/>
                </a:lnTo>
                <a:lnTo>
                  <a:pt x="309195" y="339621"/>
                </a:lnTo>
                <a:lnTo>
                  <a:pt x="270119" y="323460"/>
                </a:lnTo>
                <a:lnTo>
                  <a:pt x="238209" y="294266"/>
                </a:lnTo>
                <a:lnTo>
                  <a:pt x="218223" y="256457"/>
                </a:lnTo>
                <a:lnTo>
                  <a:pt x="214923" y="214450"/>
                </a:lnTo>
                <a:lnTo>
                  <a:pt x="224150" y="190351"/>
                </a:lnTo>
                <a:lnTo>
                  <a:pt x="241941" y="170206"/>
                </a:lnTo>
                <a:lnTo>
                  <a:pt x="265120" y="157297"/>
                </a:lnTo>
                <a:lnTo>
                  <a:pt x="290513" y="154900"/>
                </a:lnTo>
                <a:lnTo>
                  <a:pt x="322092" y="154900"/>
                </a:lnTo>
                <a:lnTo>
                  <a:pt x="311507" y="145197"/>
                </a:lnTo>
                <a:lnTo>
                  <a:pt x="281290" y="137878"/>
                </a:lnTo>
                <a:close/>
              </a:path>
              <a:path w="487045" h="1644650">
                <a:moveTo>
                  <a:pt x="401273" y="9942"/>
                </a:moveTo>
                <a:lnTo>
                  <a:pt x="340206" y="9942"/>
                </a:lnTo>
                <a:lnTo>
                  <a:pt x="379083" y="12380"/>
                </a:lnTo>
                <a:lnTo>
                  <a:pt x="415197" y="25062"/>
                </a:lnTo>
                <a:lnTo>
                  <a:pt x="443501" y="48874"/>
                </a:lnTo>
                <a:lnTo>
                  <a:pt x="463780" y="80496"/>
                </a:lnTo>
                <a:lnTo>
                  <a:pt x="475819" y="116609"/>
                </a:lnTo>
                <a:lnTo>
                  <a:pt x="479421" y="155375"/>
                </a:lnTo>
                <a:lnTo>
                  <a:pt x="475030" y="196212"/>
                </a:lnTo>
                <a:lnTo>
                  <a:pt x="463152" y="236529"/>
                </a:lnTo>
                <a:lnTo>
                  <a:pt x="444295" y="273735"/>
                </a:lnTo>
                <a:lnTo>
                  <a:pt x="418963" y="305239"/>
                </a:lnTo>
                <a:lnTo>
                  <a:pt x="387665" y="328448"/>
                </a:lnTo>
                <a:lnTo>
                  <a:pt x="350907" y="340773"/>
                </a:lnTo>
                <a:lnTo>
                  <a:pt x="374380" y="340773"/>
                </a:lnTo>
                <a:lnTo>
                  <a:pt x="438367" y="296873"/>
                </a:lnTo>
                <a:lnTo>
                  <a:pt x="464951" y="254200"/>
                </a:lnTo>
                <a:lnTo>
                  <a:pt x="481260" y="204892"/>
                </a:lnTo>
                <a:lnTo>
                  <a:pt x="486448" y="152736"/>
                </a:lnTo>
                <a:lnTo>
                  <a:pt x="479671" y="101523"/>
                </a:lnTo>
                <a:lnTo>
                  <a:pt x="460084" y="55040"/>
                </a:lnTo>
                <a:lnTo>
                  <a:pt x="430466" y="23347"/>
                </a:lnTo>
                <a:lnTo>
                  <a:pt x="401273" y="9942"/>
                </a:lnTo>
                <a:close/>
              </a:path>
              <a:path w="487045" h="1644650">
                <a:moveTo>
                  <a:pt x="271559" y="199042"/>
                </a:moveTo>
                <a:lnTo>
                  <a:pt x="267514" y="201255"/>
                </a:lnTo>
                <a:lnTo>
                  <a:pt x="261900" y="210009"/>
                </a:lnTo>
                <a:lnTo>
                  <a:pt x="258371" y="220108"/>
                </a:lnTo>
                <a:lnTo>
                  <a:pt x="258979" y="230112"/>
                </a:lnTo>
                <a:lnTo>
                  <a:pt x="265774" y="238580"/>
                </a:lnTo>
                <a:lnTo>
                  <a:pt x="279042" y="244803"/>
                </a:lnTo>
                <a:lnTo>
                  <a:pt x="292420" y="246027"/>
                </a:lnTo>
                <a:lnTo>
                  <a:pt x="305791" y="243086"/>
                </a:lnTo>
                <a:lnTo>
                  <a:pt x="319038" y="236815"/>
                </a:lnTo>
                <a:lnTo>
                  <a:pt x="324180" y="231152"/>
                </a:lnTo>
                <a:lnTo>
                  <a:pt x="281516" y="231152"/>
                </a:lnTo>
                <a:lnTo>
                  <a:pt x="271180" y="225284"/>
                </a:lnTo>
                <a:lnTo>
                  <a:pt x="276543" y="208926"/>
                </a:lnTo>
                <a:lnTo>
                  <a:pt x="277678" y="204294"/>
                </a:lnTo>
                <a:lnTo>
                  <a:pt x="275481" y="200528"/>
                </a:lnTo>
                <a:lnTo>
                  <a:pt x="271559" y="199042"/>
                </a:lnTo>
                <a:close/>
              </a:path>
              <a:path w="487045" h="1644650">
                <a:moveTo>
                  <a:pt x="322092" y="154900"/>
                </a:moveTo>
                <a:lnTo>
                  <a:pt x="290513" y="154900"/>
                </a:lnTo>
                <a:lnTo>
                  <a:pt x="303444" y="159599"/>
                </a:lnTo>
                <a:lnTo>
                  <a:pt x="313958" y="168446"/>
                </a:lnTo>
                <a:lnTo>
                  <a:pt x="321499" y="180048"/>
                </a:lnTo>
                <a:lnTo>
                  <a:pt x="325515" y="193013"/>
                </a:lnTo>
                <a:lnTo>
                  <a:pt x="325349" y="202328"/>
                </a:lnTo>
                <a:lnTo>
                  <a:pt x="297843" y="229812"/>
                </a:lnTo>
                <a:lnTo>
                  <a:pt x="281516" y="231152"/>
                </a:lnTo>
                <a:lnTo>
                  <a:pt x="324180" y="231152"/>
                </a:lnTo>
                <a:lnTo>
                  <a:pt x="337821" y="216131"/>
                </a:lnTo>
                <a:lnTo>
                  <a:pt x="341466" y="189749"/>
                </a:lnTo>
                <a:lnTo>
                  <a:pt x="332014" y="163995"/>
                </a:lnTo>
                <a:lnTo>
                  <a:pt x="322092" y="15490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85326" y="4094145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60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1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3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60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1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8" y="297764"/>
                </a:lnTo>
                <a:lnTo>
                  <a:pt x="310887" y="285546"/>
                </a:lnTo>
                <a:lnTo>
                  <a:pt x="312648" y="281177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3" y="152018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60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60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3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5" y="10071"/>
                </a:lnTo>
                <a:lnTo>
                  <a:pt x="294639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55538" y="681297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29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241423" y="704680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70" h="27304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501627" y="723332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57442" y="736639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62600" y="751523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17788" y="763047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098107" y="790764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8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146229" y="815312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20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587227" y="831081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51185" y="851362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20" h="57784">
                <a:moveTo>
                  <a:pt x="90643" y="0"/>
                </a:moveTo>
                <a:lnTo>
                  <a:pt x="81105" y="3808"/>
                </a:lnTo>
                <a:lnTo>
                  <a:pt x="63753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7" y="40402"/>
                </a:lnTo>
                <a:lnTo>
                  <a:pt x="74548" y="34236"/>
                </a:lnTo>
                <a:lnTo>
                  <a:pt x="90652" y="26817"/>
                </a:lnTo>
                <a:lnTo>
                  <a:pt x="103631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289857" y="867022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36796" y="925551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86425" y="939713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42923" y="938888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29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29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10575" y="95588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80034" y="982663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25094" y="994078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5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373271" y="1015610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40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85905" y="1021191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4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136361" y="1059734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543588" y="1095568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5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433977" y="1166031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40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69937" y="1159334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093836" y="5601325"/>
            <a:ext cx="987209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10911" y="2457658"/>
            <a:ext cx="965200" cy="2007870"/>
          </a:xfrm>
          <a:custGeom>
            <a:avLst/>
            <a:gdLst/>
            <a:ahLst/>
            <a:cxnLst/>
            <a:rect l="l" t="t" r="r" b="b"/>
            <a:pathLst>
              <a:path w="965200" h="2007870">
                <a:moveTo>
                  <a:pt x="933269" y="177181"/>
                </a:moveTo>
                <a:lnTo>
                  <a:pt x="609650" y="177181"/>
                </a:lnTo>
                <a:lnTo>
                  <a:pt x="656935" y="178717"/>
                </a:lnTo>
                <a:lnTo>
                  <a:pt x="703935" y="182229"/>
                </a:lnTo>
                <a:lnTo>
                  <a:pt x="750254" y="191493"/>
                </a:lnTo>
                <a:lnTo>
                  <a:pt x="779249" y="210703"/>
                </a:lnTo>
                <a:lnTo>
                  <a:pt x="794600" y="242419"/>
                </a:lnTo>
                <a:lnTo>
                  <a:pt x="799985" y="289202"/>
                </a:lnTo>
                <a:lnTo>
                  <a:pt x="797738" y="339681"/>
                </a:lnTo>
                <a:lnTo>
                  <a:pt x="788885" y="388616"/>
                </a:lnTo>
                <a:lnTo>
                  <a:pt x="774889" y="436300"/>
                </a:lnTo>
                <a:lnTo>
                  <a:pt x="757211" y="483029"/>
                </a:lnTo>
                <a:lnTo>
                  <a:pt x="697590" y="628303"/>
                </a:lnTo>
                <a:lnTo>
                  <a:pt x="677624" y="676689"/>
                </a:lnTo>
                <a:lnTo>
                  <a:pt x="657522" y="725015"/>
                </a:lnTo>
                <a:lnTo>
                  <a:pt x="637229" y="773255"/>
                </a:lnTo>
                <a:lnTo>
                  <a:pt x="616691" y="821385"/>
                </a:lnTo>
                <a:lnTo>
                  <a:pt x="595853" y="869381"/>
                </a:lnTo>
                <a:lnTo>
                  <a:pt x="553755" y="964581"/>
                </a:lnTo>
                <a:lnTo>
                  <a:pt x="533389" y="1012126"/>
                </a:lnTo>
                <a:lnTo>
                  <a:pt x="513604" y="1059863"/>
                </a:lnTo>
                <a:lnTo>
                  <a:pt x="494438" y="1107807"/>
                </a:lnTo>
                <a:lnTo>
                  <a:pt x="475932" y="1155972"/>
                </a:lnTo>
                <a:lnTo>
                  <a:pt x="458125" y="1204370"/>
                </a:lnTo>
                <a:lnTo>
                  <a:pt x="441058" y="1253014"/>
                </a:lnTo>
                <a:lnTo>
                  <a:pt x="424770" y="1301919"/>
                </a:lnTo>
                <a:lnTo>
                  <a:pt x="409301" y="1351098"/>
                </a:lnTo>
                <a:lnTo>
                  <a:pt x="394691" y="1400564"/>
                </a:lnTo>
                <a:lnTo>
                  <a:pt x="380980" y="1450331"/>
                </a:lnTo>
                <a:lnTo>
                  <a:pt x="368207" y="1500411"/>
                </a:lnTo>
                <a:lnTo>
                  <a:pt x="356412" y="1550820"/>
                </a:lnTo>
                <a:lnTo>
                  <a:pt x="346088" y="1600758"/>
                </a:lnTo>
                <a:lnTo>
                  <a:pt x="337539" y="1650972"/>
                </a:lnTo>
                <a:lnTo>
                  <a:pt x="331006" y="1701467"/>
                </a:lnTo>
                <a:lnTo>
                  <a:pt x="326729" y="1752250"/>
                </a:lnTo>
                <a:lnTo>
                  <a:pt x="324949" y="1803327"/>
                </a:lnTo>
                <a:lnTo>
                  <a:pt x="325907" y="1854705"/>
                </a:lnTo>
                <a:lnTo>
                  <a:pt x="330957" y="1893753"/>
                </a:lnTo>
                <a:lnTo>
                  <a:pt x="361613" y="1960756"/>
                </a:lnTo>
                <a:lnTo>
                  <a:pt x="388416" y="1988881"/>
                </a:lnTo>
                <a:lnTo>
                  <a:pt x="426327" y="2007382"/>
                </a:lnTo>
                <a:lnTo>
                  <a:pt x="465053" y="2004721"/>
                </a:lnTo>
                <a:lnTo>
                  <a:pt x="497214" y="1983148"/>
                </a:lnTo>
                <a:lnTo>
                  <a:pt x="515429" y="1944913"/>
                </a:lnTo>
                <a:lnTo>
                  <a:pt x="519175" y="1898280"/>
                </a:lnTo>
                <a:lnTo>
                  <a:pt x="519451" y="1874628"/>
                </a:lnTo>
                <a:lnTo>
                  <a:pt x="520598" y="1851086"/>
                </a:lnTo>
                <a:lnTo>
                  <a:pt x="524314" y="1803327"/>
                </a:lnTo>
                <a:lnTo>
                  <a:pt x="527519" y="1757106"/>
                </a:lnTo>
                <a:lnTo>
                  <a:pt x="531402" y="1710188"/>
                </a:lnTo>
                <a:lnTo>
                  <a:pt x="536926" y="1663621"/>
                </a:lnTo>
                <a:lnTo>
                  <a:pt x="545109" y="1617634"/>
                </a:lnTo>
                <a:lnTo>
                  <a:pt x="555611" y="1570136"/>
                </a:lnTo>
                <a:lnTo>
                  <a:pt x="566756" y="1522705"/>
                </a:lnTo>
                <a:lnTo>
                  <a:pt x="578655" y="1475424"/>
                </a:lnTo>
                <a:lnTo>
                  <a:pt x="591414" y="1428376"/>
                </a:lnTo>
                <a:lnTo>
                  <a:pt x="605145" y="1381641"/>
                </a:lnTo>
                <a:lnTo>
                  <a:pt x="619954" y="1335302"/>
                </a:lnTo>
                <a:lnTo>
                  <a:pt x="635952" y="1289441"/>
                </a:lnTo>
                <a:lnTo>
                  <a:pt x="652895" y="1243589"/>
                </a:lnTo>
                <a:lnTo>
                  <a:pt x="670194" y="1197864"/>
                </a:lnTo>
                <a:lnTo>
                  <a:pt x="687786" y="1152245"/>
                </a:lnTo>
                <a:lnTo>
                  <a:pt x="705614" y="1106709"/>
                </a:lnTo>
                <a:lnTo>
                  <a:pt x="723616" y="1061235"/>
                </a:lnTo>
                <a:lnTo>
                  <a:pt x="796178" y="879532"/>
                </a:lnTo>
                <a:lnTo>
                  <a:pt x="814157" y="834046"/>
                </a:lnTo>
                <a:lnTo>
                  <a:pt x="831952" y="788493"/>
                </a:lnTo>
                <a:lnTo>
                  <a:pt x="849502" y="742852"/>
                </a:lnTo>
                <a:lnTo>
                  <a:pt x="866749" y="697100"/>
                </a:lnTo>
                <a:lnTo>
                  <a:pt x="884369" y="647319"/>
                </a:lnTo>
                <a:lnTo>
                  <a:pt x="900593" y="597003"/>
                </a:lnTo>
                <a:lnTo>
                  <a:pt x="915744" y="546291"/>
                </a:lnTo>
                <a:lnTo>
                  <a:pt x="930149" y="495323"/>
                </a:lnTo>
                <a:lnTo>
                  <a:pt x="944134" y="444238"/>
                </a:lnTo>
                <a:lnTo>
                  <a:pt x="958024" y="393176"/>
                </a:lnTo>
                <a:lnTo>
                  <a:pt x="964561" y="347281"/>
                </a:lnTo>
                <a:lnTo>
                  <a:pt x="964905" y="323243"/>
                </a:lnTo>
                <a:lnTo>
                  <a:pt x="964336" y="299616"/>
                </a:lnTo>
                <a:lnTo>
                  <a:pt x="958882" y="251100"/>
                </a:lnTo>
                <a:lnTo>
                  <a:pt x="946167" y="205572"/>
                </a:lnTo>
                <a:lnTo>
                  <a:pt x="933269" y="177181"/>
                </a:lnTo>
                <a:close/>
              </a:path>
              <a:path w="965200" h="2007870">
                <a:moveTo>
                  <a:pt x="635788" y="0"/>
                </a:moveTo>
                <a:lnTo>
                  <a:pt x="587089" y="92"/>
                </a:lnTo>
                <a:lnTo>
                  <a:pt x="538896" y="2218"/>
                </a:lnTo>
                <a:lnTo>
                  <a:pt x="491198" y="6428"/>
                </a:lnTo>
                <a:lnTo>
                  <a:pt x="443988" y="12771"/>
                </a:lnTo>
                <a:lnTo>
                  <a:pt x="397256" y="21300"/>
                </a:lnTo>
                <a:lnTo>
                  <a:pt x="350994" y="32064"/>
                </a:lnTo>
                <a:lnTo>
                  <a:pt x="305194" y="45114"/>
                </a:lnTo>
                <a:lnTo>
                  <a:pt x="259845" y="60501"/>
                </a:lnTo>
                <a:lnTo>
                  <a:pt x="214941" y="78274"/>
                </a:lnTo>
                <a:lnTo>
                  <a:pt x="170471" y="98486"/>
                </a:lnTo>
                <a:lnTo>
                  <a:pt x="134313" y="117740"/>
                </a:lnTo>
                <a:lnTo>
                  <a:pt x="99286" y="139423"/>
                </a:lnTo>
                <a:lnTo>
                  <a:pt x="65296" y="162874"/>
                </a:lnTo>
                <a:lnTo>
                  <a:pt x="32245" y="187436"/>
                </a:lnTo>
                <a:lnTo>
                  <a:pt x="71" y="234547"/>
                </a:lnTo>
                <a:lnTo>
                  <a:pt x="0" y="262174"/>
                </a:lnTo>
                <a:lnTo>
                  <a:pt x="9512" y="292783"/>
                </a:lnTo>
                <a:lnTo>
                  <a:pt x="21159" y="316817"/>
                </a:lnTo>
                <a:lnTo>
                  <a:pt x="36391" y="338579"/>
                </a:lnTo>
                <a:lnTo>
                  <a:pt x="57785" y="356455"/>
                </a:lnTo>
                <a:lnTo>
                  <a:pt x="87921" y="368831"/>
                </a:lnTo>
                <a:lnTo>
                  <a:pt x="115210" y="347281"/>
                </a:lnTo>
                <a:lnTo>
                  <a:pt x="141274" y="326268"/>
                </a:lnTo>
                <a:lnTo>
                  <a:pt x="167110" y="306610"/>
                </a:lnTo>
                <a:lnTo>
                  <a:pt x="236877" y="265541"/>
                </a:lnTo>
                <a:lnTo>
                  <a:pt x="281163" y="244943"/>
                </a:lnTo>
                <a:lnTo>
                  <a:pt x="326467" y="227210"/>
                </a:lnTo>
                <a:lnTo>
                  <a:pt x="372682" y="212221"/>
                </a:lnTo>
                <a:lnTo>
                  <a:pt x="419703" y="199853"/>
                </a:lnTo>
                <a:lnTo>
                  <a:pt x="467427" y="189986"/>
                </a:lnTo>
                <a:lnTo>
                  <a:pt x="515746" y="182496"/>
                </a:lnTo>
                <a:lnTo>
                  <a:pt x="562460" y="178236"/>
                </a:lnTo>
                <a:lnTo>
                  <a:pt x="609650" y="177181"/>
                </a:lnTo>
                <a:lnTo>
                  <a:pt x="933269" y="177181"/>
                </a:lnTo>
                <a:lnTo>
                  <a:pt x="927040" y="163472"/>
                </a:lnTo>
                <a:lnTo>
                  <a:pt x="902351" y="125243"/>
                </a:lnTo>
                <a:lnTo>
                  <a:pt x="872950" y="91326"/>
                </a:lnTo>
                <a:lnTo>
                  <a:pt x="839686" y="62163"/>
                </a:lnTo>
                <a:lnTo>
                  <a:pt x="803409" y="38196"/>
                </a:lnTo>
                <a:lnTo>
                  <a:pt x="764969" y="19867"/>
                </a:lnTo>
                <a:lnTo>
                  <a:pt x="725216" y="7618"/>
                </a:lnTo>
                <a:lnTo>
                  <a:pt x="684999" y="1889"/>
                </a:lnTo>
                <a:lnTo>
                  <a:pt x="63578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42715" y="4591654"/>
            <a:ext cx="424180" cy="386080"/>
          </a:xfrm>
          <a:custGeom>
            <a:avLst/>
            <a:gdLst/>
            <a:ahLst/>
            <a:cxnLst/>
            <a:rect l="l" t="t" r="r" b="b"/>
            <a:pathLst>
              <a:path w="424179" h="386079">
                <a:moveTo>
                  <a:pt x="212256" y="0"/>
                </a:moveTo>
                <a:lnTo>
                  <a:pt x="169920" y="9151"/>
                </a:lnTo>
                <a:lnTo>
                  <a:pt x="126737" y="27597"/>
                </a:lnTo>
                <a:lnTo>
                  <a:pt x="92017" y="48877"/>
                </a:lnTo>
                <a:lnTo>
                  <a:pt x="75036" y="60260"/>
                </a:lnTo>
                <a:lnTo>
                  <a:pt x="57801" y="71158"/>
                </a:lnTo>
                <a:lnTo>
                  <a:pt x="23724" y="96647"/>
                </a:lnTo>
                <a:lnTo>
                  <a:pt x="4676" y="124633"/>
                </a:lnTo>
                <a:lnTo>
                  <a:pt x="0" y="156979"/>
                </a:lnTo>
                <a:lnTo>
                  <a:pt x="9021" y="195656"/>
                </a:lnTo>
                <a:lnTo>
                  <a:pt x="30229" y="238482"/>
                </a:lnTo>
                <a:lnTo>
                  <a:pt x="60256" y="278109"/>
                </a:lnTo>
                <a:lnTo>
                  <a:pt x="97361" y="313323"/>
                </a:lnTo>
                <a:lnTo>
                  <a:pt x="139806" y="342911"/>
                </a:lnTo>
                <a:lnTo>
                  <a:pt x="185850" y="365657"/>
                </a:lnTo>
                <a:lnTo>
                  <a:pt x="233754" y="380350"/>
                </a:lnTo>
                <a:lnTo>
                  <a:pt x="281779" y="385775"/>
                </a:lnTo>
                <a:lnTo>
                  <a:pt x="337784" y="381065"/>
                </a:lnTo>
                <a:lnTo>
                  <a:pt x="375501" y="363454"/>
                </a:lnTo>
                <a:lnTo>
                  <a:pt x="400679" y="329403"/>
                </a:lnTo>
                <a:lnTo>
                  <a:pt x="419066" y="275374"/>
                </a:lnTo>
                <a:lnTo>
                  <a:pt x="424073" y="219875"/>
                </a:lnTo>
                <a:lnTo>
                  <a:pt x="414257" y="178879"/>
                </a:lnTo>
                <a:lnTo>
                  <a:pt x="227511" y="178879"/>
                </a:lnTo>
                <a:lnTo>
                  <a:pt x="224514" y="172618"/>
                </a:lnTo>
                <a:lnTo>
                  <a:pt x="220895" y="166497"/>
                </a:lnTo>
                <a:lnTo>
                  <a:pt x="218596" y="158369"/>
                </a:lnTo>
                <a:lnTo>
                  <a:pt x="224159" y="155130"/>
                </a:lnTo>
                <a:lnTo>
                  <a:pt x="227003" y="152692"/>
                </a:lnTo>
                <a:lnTo>
                  <a:pt x="403371" y="152692"/>
                </a:lnTo>
                <a:lnTo>
                  <a:pt x="389304" y="124615"/>
                </a:lnTo>
                <a:lnTo>
                  <a:pt x="361204" y="80594"/>
                </a:lnTo>
                <a:lnTo>
                  <a:pt x="328218" y="40439"/>
                </a:lnTo>
                <a:lnTo>
                  <a:pt x="292001" y="14431"/>
                </a:lnTo>
                <a:lnTo>
                  <a:pt x="253148" y="1355"/>
                </a:lnTo>
                <a:lnTo>
                  <a:pt x="212256" y="0"/>
                </a:lnTo>
                <a:close/>
              </a:path>
              <a:path w="424179" h="386079">
                <a:moveTo>
                  <a:pt x="403371" y="152692"/>
                </a:moveTo>
                <a:lnTo>
                  <a:pt x="227003" y="152692"/>
                </a:lnTo>
                <a:lnTo>
                  <a:pt x="229924" y="158877"/>
                </a:lnTo>
                <a:lnTo>
                  <a:pt x="233519" y="164922"/>
                </a:lnTo>
                <a:lnTo>
                  <a:pt x="235766" y="173126"/>
                </a:lnTo>
                <a:lnTo>
                  <a:pt x="230280" y="176364"/>
                </a:lnTo>
                <a:lnTo>
                  <a:pt x="227511" y="178879"/>
                </a:lnTo>
                <a:lnTo>
                  <a:pt x="414257" y="178879"/>
                </a:lnTo>
                <a:lnTo>
                  <a:pt x="412214" y="170345"/>
                </a:lnTo>
                <a:lnTo>
                  <a:pt x="403371" y="152692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99" y="952699"/>
            <a:ext cx="85483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96000" algn="l"/>
              </a:tabLst>
            </a:pPr>
            <a:r>
              <a:rPr lang="en-GB" sz="7200" b="1" spc="-155" dirty="0">
                <a:solidFill>
                  <a:srgbClr val="414042"/>
                </a:solidFill>
                <a:latin typeface="Century Gothic"/>
                <a:cs typeface="Century Gothic"/>
              </a:rPr>
              <a:t>Planning</a:t>
            </a:r>
            <a:endParaRPr sz="7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183" y="3230968"/>
            <a:ext cx="8134218" cy="4163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In this session, we are going to focus on planning out our own story. 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GB" sz="2600" spc="-25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We will need to remember to include the various aspects which feature in traditional tales: rural setting, warning, naïve character, magic, moral/message etc. 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55028" y="2514600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7443" y="6916357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4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2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9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4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4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6" y="10071"/>
                </a:lnTo>
                <a:lnTo>
                  <a:pt x="294640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6310" y="119400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30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2196" y="1217384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70" h="27305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401" y="123603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58216" y="1249342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3374" y="1264227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8562" y="1275751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8880" y="130346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8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7001" y="1328014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20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8000" y="1343785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51959" y="1364066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20" h="57784">
                <a:moveTo>
                  <a:pt x="90643" y="0"/>
                </a:moveTo>
                <a:lnTo>
                  <a:pt x="81105" y="3808"/>
                </a:lnTo>
                <a:lnTo>
                  <a:pt x="63753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7" y="40402"/>
                </a:lnTo>
                <a:lnTo>
                  <a:pt x="74548" y="34236"/>
                </a:lnTo>
                <a:lnTo>
                  <a:pt x="90652" y="26817"/>
                </a:lnTo>
                <a:lnTo>
                  <a:pt x="103631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0632" y="1379726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7571" y="143825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7197" y="145241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3696" y="1451592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29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29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11349" y="146859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80808" y="149536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25868" y="150678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5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4045" y="1528314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39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86679" y="153389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5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7134" y="1572438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4362" y="160827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34749" y="1678735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70711" y="167203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29076" y="6346376"/>
            <a:ext cx="66306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0268" y="6916357"/>
            <a:ext cx="1081188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51174" y="424268"/>
            <a:ext cx="5850509" cy="561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229307" y="5002775"/>
            <a:ext cx="2538693" cy="324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05595" y="6207390"/>
            <a:ext cx="162560" cy="288290"/>
          </a:xfrm>
          <a:custGeom>
            <a:avLst/>
            <a:gdLst/>
            <a:ahLst/>
            <a:cxnLst/>
            <a:rect l="l" t="t" r="r" b="b"/>
            <a:pathLst>
              <a:path w="162559" h="288289">
                <a:moveTo>
                  <a:pt x="0" y="287997"/>
                </a:moveTo>
                <a:lnTo>
                  <a:pt x="27432" y="259211"/>
                </a:lnTo>
                <a:lnTo>
                  <a:pt x="47308" y="222468"/>
                </a:lnTo>
                <a:lnTo>
                  <a:pt x="62380" y="180718"/>
                </a:lnTo>
                <a:lnTo>
                  <a:pt x="75399" y="136907"/>
                </a:lnTo>
                <a:lnTo>
                  <a:pt x="89119" y="93982"/>
                </a:lnTo>
                <a:lnTo>
                  <a:pt x="106291" y="54891"/>
                </a:lnTo>
                <a:lnTo>
                  <a:pt x="129668" y="22581"/>
                </a:lnTo>
                <a:lnTo>
                  <a:pt x="162001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26305" y="6051101"/>
            <a:ext cx="316865" cy="590550"/>
          </a:xfrm>
          <a:custGeom>
            <a:avLst/>
            <a:gdLst/>
            <a:ahLst/>
            <a:cxnLst/>
            <a:rect l="l" t="t" r="r" b="b"/>
            <a:pathLst>
              <a:path w="316865" h="590550">
                <a:moveTo>
                  <a:pt x="0" y="590537"/>
                </a:moveTo>
                <a:lnTo>
                  <a:pt x="20008" y="542058"/>
                </a:lnTo>
                <a:lnTo>
                  <a:pt x="40455" y="494252"/>
                </a:lnTo>
                <a:lnTo>
                  <a:pt x="61417" y="447074"/>
                </a:lnTo>
                <a:lnTo>
                  <a:pt x="82970" y="400478"/>
                </a:lnTo>
                <a:lnTo>
                  <a:pt x="105193" y="354421"/>
                </a:lnTo>
                <a:lnTo>
                  <a:pt x="128160" y="308858"/>
                </a:lnTo>
                <a:lnTo>
                  <a:pt x="151949" y="263744"/>
                </a:lnTo>
                <a:lnTo>
                  <a:pt x="176637" y="219035"/>
                </a:lnTo>
                <a:lnTo>
                  <a:pt x="202301" y="174687"/>
                </a:lnTo>
                <a:lnTo>
                  <a:pt x="229016" y="130653"/>
                </a:lnTo>
                <a:lnTo>
                  <a:pt x="256860" y="86890"/>
                </a:lnTo>
                <a:lnTo>
                  <a:pt x="285910" y="43354"/>
                </a:lnTo>
                <a:lnTo>
                  <a:pt x="316242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97494" y="1118988"/>
            <a:ext cx="543560" cy="312420"/>
          </a:xfrm>
          <a:custGeom>
            <a:avLst/>
            <a:gdLst/>
            <a:ahLst/>
            <a:cxnLst/>
            <a:rect l="l" t="t" r="r" b="b"/>
            <a:pathLst>
              <a:path w="543559" h="312419">
                <a:moveTo>
                  <a:pt x="543458" y="0"/>
                </a:moveTo>
                <a:lnTo>
                  <a:pt x="497606" y="24856"/>
                </a:lnTo>
                <a:lnTo>
                  <a:pt x="451698" y="48991"/>
                </a:lnTo>
                <a:lnTo>
                  <a:pt x="405782" y="72684"/>
                </a:lnTo>
                <a:lnTo>
                  <a:pt x="359906" y="96217"/>
                </a:lnTo>
                <a:lnTo>
                  <a:pt x="314117" y="119868"/>
                </a:lnTo>
                <a:lnTo>
                  <a:pt x="268462" y="143919"/>
                </a:lnTo>
                <a:lnTo>
                  <a:pt x="222988" y="168650"/>
                </a:lnTo>
                <a:lnTo>
                  <a:pt x="177743" y="194341"/>
                </a:lnTo>
                <a:lnTo>
                  <a:pt x="132774" y="221274"/>
                </a:lnTo>
                <a:lnTo>
                  <a:pt x="88129" y="249727"/>
                </a:lnTo>
                <a:lnTo>
                  <a:pt x="43855" y="279981"/>
                </a:lnTo>
                <a:lnTo>
                  <a:pt x="0" y="31231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75067" y="433047"/>
            <a:ext cx="362585" cy="560070"/>
          </a:xfrm>
          <a:custGeom>
            <a:avLst/>
            <a:gdLst/>
            <a:ahLst/>
            <a:cxnLst/>
            <a:rect l="l" t="t" r="r" b="b"/>
            <a:pathLst>
              <a:path w="362584" h="560069">
                <a:moveTo>
                  <a:pt x="0" y="559968"/>
                </a:moveTo>
                <a:lnTo>
                  <a:pt x="17067" y="513742"/>
                </a:lnTo>
                <a:lnTo>
                  <a:pt x="37508" y="467897"/>
                </a:lnTo>
                <a:lnTo>
                  <a:pt x="60894" y="422471"/>
                </a:lnTo>
                <a:lnTo>
                  <a:pt x="86797" y="377505"/>
                </a:lnTo>
                <a:lnTo>
                  <a:pt x="114786" y="333037"/>
                </a:lnTo>
                <a:lnTo>
                  <a:pt x="144434" y="289109"/>
                </a:lnTo>
                <a:lnTo>
                  <a:pt x="175310" y="245758"/>
                </a:lnTo>
                <a:lnTo>
                  <a:pt x="206986" y="203024"/>
                </a:lnTo>
                <a:lnTo>
                  <a:pt x="239032" y="160947"/>
                </a:lnTo>
                <a:lnTo>
                  <a:pt x="271020" y="119567"/>
                </a:lnTo>
                <a:lnTo>
                  <a:pt x="302521" y="78922"/>
                </a:lnTo>
                <a:lnTo>
                  <a:pt x="333105" y="39054"/>
                </a:lnTo>
                <a:lnTo>
                  <a:pt x="362343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15818" y="408232"/>
            <a:ext cx="472440" cy="471170"/>
          </a:xfrm>
          <a:custGeom>
            <a:avLst/>
            <a:gdLst/>
            <a:ahLst/>
            <a:cxnLst/>
            <a:rect l="l" t="t" r="r" b="b"/>
            <a:pathLst>
              <a:path w="472440" h="471169">
                <a:moveTo>
                  <a:pt x="472389" y="470839"/>
                </a:moveTo>
                <a:lnTo>
                  <a:pt x="430722" y="444535"/>
                </a:lnTo>
                <a:lnTo>
                  <a:pt x="390128" y="415009"/>
                </a:lnTo>
                <a:lnTo>
                  <a:pt x="350558" y="382689"/>
                </a:lnTo>
                <a:lnTo>
                  <a:pt x="311960" y="348004"/>
                </a:lnTo>
                <a:lnTo>
                  <a:pt x="274283" y="311381"/>
                </a:lnTo>
                <a:lnTo>
                  <a:pt x="237479" y="273249"/>
                </a:lnTo>
                <a:lnTo>
                  <a:pt x="201495" y="234035"/>
                </a:lnTo>
                <a:lnTo>
                  <a:pt x="166281" y="194167"/>
                </a:lnTo>
                <a:lnTo>
                  <a:pt x="131787" y="154073"/>
                </a:lnTo>
                <a:lnTo>
                  <a:pt x="97963" y="114182"/>
                </a:lnTo>
                <a:lnTo>
                  <a:pt x="64757" y="74920"/>
                </a:lnTo>
                <a:lnTo>
                  <a:pt x="32119" y="36717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218" y="78494"/>
            <a:ext cx="85483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096000" algn="l"/>
              </a:tabLst>
            </a:pPr>
            <a:r>
              <a:rPr lang="en-GB" sz="7200" b="1" spc="-155" dirty="0">
                <a:solidFill>
                  <a:srgbClr val="414042"/>
                </a:solidFill>
                <a:latin typeface="Century Gothic"/>
                <a:cs typeface="Century Gothic"/>
              </a:rPr>
              <a:t>Planning</a:t>
            </a:r>
            <a:endParaRPr sz="7200" dirty="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7440" y="1189786"/>
            <a:ext cx="4546950" cy="35633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Think about these ideas first of all.</a:t>
            </a: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endParaRPr lang="en-GB" sz="2600" spc="-25" dirty="0">
              <a:solidFill>
                <a:srgbClr val="414042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lang="en-GB" sz="2600" spc="-25" dirty="0">
                <a:solidFill>
                  <a:srgbClr val="414042"/>
                </a:solidFill>
                <a:latin typeface="Century Gothic"/>
                <a:cs typeface="Century Gothic"/>
              </a:rPr>
              <a:t>When you have these ideas ready, you can begin planning!</a:t>
            </a:r>
            <a:endParaRPr sz="2600" dirty="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4218" y="1217384"/>
            <a:ext cx="7963534" cy="0"/>
          </a:xfrm>
          <a:custGeom>
            <a:avLst/>
            <a:gdLst/>
            <a:ahLst/>
            <a:cxnLst/>
            <a:rect l="l" t="t" r="r" b="b"/>
            <a:pathLst>
              <a:path w="7963534">
                <a:moveTo>
                  <a:pt x="0" y="0"/>
                </a:moveTo>
                <a:lnTo>
                  <a:pt x="7963382" y="0"/>
                </a:lnTo>
              </a:path>
            </a:pathLst>
          </a:custGeom>
          <a:ln w="6350">
            <a:solidFill>
              <a:srgbClr val="414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07443" y="6916357"/>
            <a:ext cx="442595" cy="695960"/>
          </a:xfrm>
          <a:custGeom>
            <a:avLst/>
            <a:gdLst/>
            <a:ahLst/>
            <a:cxnLst/>
            <a:rect l="l" t="t" r="r" b="b"/>
            <a:pathLst>
              <a:path w="442595" h="695959">
                <a:moveTo>
                  <a:pt x="0" y="152361"/>
                </a:moveTo>
                <a:lnTo>
                  <a:pt x="2209" y="162636"/>
                </a:lnTo>
                <a:lnTo>
                  <a:pt x="5384" y="169062"/>
                </a:lnTo>
                <a:lnTo>
                  <a:pt x="6083" y="171157"/>
                </a:lnTo>
                <a:lnTo>
                  <a:pt x="8397" y="181523"/>
                </a:lnTo>
                <a:lnTo>
                  <a:pt x="9244" y="192308"/>
                </a:lnTo>
                <a:lnTo>
                  <a:pt x="9210" y="207200"/>
                </a:lnTo>
                <a:lnTo>
                  <a:pt x="8818" y="225535"/>
                </a:lnTo>
                <a:lnTo>
                  <a:pt x="8521" y="236564"/>
                </a:lnTo>
                <a:lnTo>
                  <a:pt x="8302" y="247498"/>
                </a:lnTo>
                <a:lnTo>
                  <a:pt x="11388" y="301612"/>
                </a:lnTo>
                <a:lnTo>
                  <a:pt x="21437" y="344119"/>
                </a:lnTo>
                <a:lnTo>
                  <a:pt x="40145" y="385875"/>
                </a:lnTo>
                <a:lnTo>
                  <a:pt x="66509" y="426212"/>
                </a:lnTo>
                <a:lnTo>
                  <a:pt x="92557" y="455813"/>
                </a:lnTo>
                <a:lnTo>
                  <a:pt x="101434" y="466013"/>
                </a:lnTo>
                <a:lnTo>
                  <a:pt x="129841" y="495199"/>
                </a:lnTo>
                <a:lnTo>
                  <a:pt x="134974" y="499993"/>
                </a:lnTo>
                <a:lnTo>
                  <a:pt x="139788" y="505117"/>
                </a:lnTo>
                <a:lnTo>
                  <a:pt x="142503" y="511107"/>
                </a:lnTo>
                <a:lnTo>
                  <a:pt x="142952" y="518482"/>
                </a:lnTo>
                <a:lnTo>
                  <a:pt x="142051" y="526207"/>
                </a:lnTo>
                <a:lnTo>
                  <a:pt x="121997" y="588241"/>
                </a:lnTo>
                <a:lnTo>
                  <a:pt x="85001" y="643826"/>
                </a:lnTo>
                <a:lnTo>
                  <a:pt x="77600" y="651804"/>
                </a:lnTo>
                <a:lnTo>
                  <a:pt x="70627" y="659412"/>
                </a:lnTo>
                <a:lnTo>
                  <a:pt x="65412" y="667283"/>
                </a:lnTo>
                <a:lnTo>
                  <a:pt x="63284" y="676046"/>
                </a:lnTo>
                <a:lnTo>
                  <a:pt x="63207" y="681431"/>
                </a:lnTo>
                <a:lnTo>
                  <a:pt x="64731" y="692543"/>
                </a:lnTo>
                <a:lnTo>
                  <a:pt x="71183" y="695464"/>
                </a:lnTo>
                <a:lnTo>
                  <a:pt x="77835" y="694058"/>
                </a:lnTo>
                <a:lnTo>
                  <a:pt x="132882" y="622412"/>
                </a:lnTo>
                <a:lnTo>
                  <a:pt x="152406" y="577362"/>
                </a:lnTo>
                <a:lnTo>
                  <a:pt x="163785" y="533487"/>
                </a:lnTo>
                <a:lnTo>
                  <a:pt x="169788" y="491464"/>
                </a:lnTo>
                <a:lnTo>
                  <a:pt x="171945" y="423379"/>
                </a:lnTo>
                <a:lnTo>
                  <a:pt x="173996" y="385762"/>
                </a:lnTo>
                <a:lnTo>
                  <a:pt x="185516" y="317038"/>
                </a:lnTo>
                <a:lnTo>
                  <a:pt x="202741" y="252585"/>
                </a:lnTo>
                <a:lnTo>
                  <a:pt x="212191" y="222440"/>
                </a:lnTo>
                <a:lnTo>
                  <a:pt x="132334" y="222440"/>
                </a:lnTo>
                <a:lnTo>
                  <a:pt x="93965" y="187743"/>
                </a:lnTo>
                <a:lnTo>
                  <a:pt x="41903" y="162432"/>
                </a:lnTo>
                <a:lnTo>
                  <a:pt x="12534" y="155117"/>
                </a:lnTo>
                <a:lnTo>
                  <a:pt x="0" y="152361"/>
                </a:lnTo>
                <a:close/>
              </a:path>
              <a:path w="442595" h="695959">
                <a:moveTo>
                  <a:pt x="311507" y="129908"/>
                </a:moveTo>
                <a:lnTo>
                  <a:pt x="249199" y="129908"/>
                </a:lnTo>
                <a:lnTo>
                  <a:pt x="249936" y="139158"/>
                </a:lnTo>
                <a:lnTo>
                  <a:pt x="248515" y="151063"/>
                </a:lnTo>
                <a:lnTo>
                  <a:pt x="246242" y="162636"/>
                </a:lnTo>
                <a:lnTo>
                  <a:pt x="245059" y="168008"/>
                </a:lnTo>
                <a:lnTo>
                  <a:pt x="241134" y="188836"/>
                </a:lnTo>
                <a:lnTo>
                  <a:pt x="238056" y="204798"/>
                </a:lnTo>
                <a:lnTo>
                  <a:pt x="234802" y="219702"/>
                </a:lnTo>
                <a:lnTo>
                  <a:pt x="230486" y="236564"/>
                </a:lnTo>
                <a:lnTo>
                  <a:pt x="219830" y="283048"/>
                </a:lnTo>
                <a:lnTo>
                  <a:pt x="212723" y="327602"/>
                </a:lnTo>
                <a:lnTo>
                  <a:pt x="206942" y="371952"/>
                </a:lnTo>
                <a:lnTo>
                  <a:pt x="200240" y="417817"/>
                </a:lnTo>
                <a:lnTo>
                  <a:pt x="191538" y="466355"/>
                </a:lnTo>
                <a:lnTo>
                  <a:pt x="185064" y="491464"/>
                </a:lnTo>
                <a:lnTo>
                  <a:pt x="184175" y="501040"/>
                </a:lnTo>
                <a:lnTo>
                  <a:pt x="187452" y="504507"/>
                </a:lnTo>
                <a:lnTo>
                  <a:pt x="190906" y="508228"/>
                </a:lnTo>
                <a:lnTo>
                  <a:pt x="199161" y="509803"/>
                </a:lnTo>
                <a:lnTo>
                  <a:pt x="247527" y="502898"/>
                </a:lnTo>
                <a:lnTo>
                  <a:pt x="298761" y="481425"/>
                </a:lnTo>
                <a:lnTo>
                  <a:pt x="334225" y="455650"/>
                </a:lnTo>
                <a:lnTo>
                  <a:pt x="367314" y="416758"/>
                </a:lnTo>
                <a:lnTo>
                  <a:pt x="393839" y="374408"/>
                </a:lnTo>
                <a:lnTo>
                  <a:pt x="410208" y="344544"/>
                </a:lnTo>
                <a:lnTo>
                  <a:pt x="419669" y="328456"/>
                </a:lnTo>
                <a:lnTo>
                  <a:pt x="430568" y="311937"/>
                </a:lnTo>
                <a:lnTo>
                  <a:pt x="434317" y="306878"/>
                </a:lnTo>
                <a:lnTo>
                  <a:pt x="437335" y="302653"/>
                </a:lnTo>
                <a:lnTo>
                  <a:pt x="310311" y="302653"/>
                </a:lnTo>
                <a:lnTo>
                  <a:pt x="305689" y="297764"/>
                </a:lnTo>
                <a:lnTo>
                  <a:pt x="310887" y="285546"/>
                </a:lnTo>
                <a:lnTo>
                  <a:pt x="312648" y="281178"/>
                </a:lnTo>
                <a:lnTo>
                  <a:pt x="322579" y="247498"/>
                </a:lnTo>
                <a:lnTo>
                  <a:pt x="325543" y="214988"/>
                </a:lnTo>
                <a:lnTo>
                  <a:pt x="323019" y="183283"/>
                </a:lnTo>
                <a:lnTo>
                  <a:pt x="316484" y="152019"/>
                </a:lnTo>
                <a:lnTo>
                  <a:pt x="312332" y="134094"/>
                </a:lnTo>
                <a:lnTo>
                  <a:pt x="311507" y="129908"/>
                </a:lnTo>
                <a:close/>
              </a:path>
              <a:path w="442595" h="695959">
                <a:moveTo>
                  <a:pt x="399675" y="283048"/>
                </a:moveTo>
                <a:lnTo>
                  <a:pt x="349684" y="288326"/>
                </a:lnTo>
                <a:lnTo>
                  <a:pt x="320141" y="298869"/>
                </a:lnTo>
                <a:lnTo>
                  <a:pt x="310311" y="302653"/>
                </a:lnTo>
                <a:lnTo>
                  <a:pt x="437335" y="302653"/>
                </a:lnTo>
                <a:lnTo>
                  <a:pt x="438626" y="300847"/>
                </a:lnTo>
                <a:lnTo>
                  <a:pt x="441887" y="295192"/>
                </a:lnTo>
                <a:lnTo>
                  <a:pt x="442493" y="291261"/>
                </a:lnTo>
                <a:lnTo>
                  <a:pt x="440753" y="287629"/>
                </a:lnTo>
                <a:lnTo>
                  <a:pt x="430034" y="286461"/>
                </a:lnTo>
                <a:lnTo>
                  <a:pt x="425373" y="285546"/>
                </a:lnTo>
                <a:lnTo>
                  <a:pt x="412568" y="283769"/>
                </a:lnTo>
                <a:lnTo>
                  <a:pt x="399675" y="283048"/>
                </a:lnTo>
                <a:close/>
              </a:path>
              <a:path w="442595" h="695959">
                <a:moveTo>
                  <a:pt x="293204" y="0"/>
                </a:moveTo>
                <a:lnTo>
                  <a:pt x="260037" y="30997"/>
                </a:lnTo>
                <a:lnTo>
                  <a:pt x="250162" y="38457"/>
                </a:lnTo>
                <a:lnTo>
                  <a:pt x="240195" y="46177"/>
                </a:lnTo>
                <a:lnTo>
                  <a:pt x="199673" y="81331"/>
                </a:lnTo>
                <a:lnTo>
                  <a:pt x="171099" y="120054"/>
                </a:lnTo>
                <a:lnTo>
                  <a:pt x="148802" y="165904"/>
                </a:lnTo>
                <a:lnTo>
                  <a:pt x="138714" y="207314"/>
                </a:lnTo>
                <a:lnTo>
                  <a:pt x="136702" y="218770"/>
                </a:lnTo>
                <a:lnTo>
                  <a:pt x="134188" y="220865"/>
                </a:lnTo>
                <a:lnTo>
                  <a:pt x="132334" y="222440"/>
                </a:lnTo>
                <a:lnTo>
                  <a:pt x="212191" y="222440"/>
                </a:lnTo>
                <a:lnTo>
                  <a:pt x="222364" y="192308"/>
                </a:lnTo>
                <a:lnTo>
                  <a:pt x="233502" y="161074"/>
                </a:lnTo>
                <a:lnTo>
                  <a:pt x="236119" y="154273"/>
                </a:lnTo>
                <a:lnTo>
                  <a:pt x="241036" y="142409"/>
                </a:lnTo>
                <a:lnTo>
                  <a:pt x="246110" y="132086"/>
                </a:lnTo>
                <a:lnTo>
                  <a:pt x="249199" y="129908"/>
                </a:lnTo>
                <a:lnTo>
                  <a:pt x="311507" y="129908"/>
                </a:lnTo>
                <a:lnTo>
                  <a:pt x="308706" y="115711"/>
                </a:lnTo>
                <a:lnTo>
                  <a:pt x="305273" y="97435"/>
                </a:lnTo>
                <a:lnTo>
                  <a:pt x="298973" y="66336"/>
                </a:lnTo>
                <a:lnTo>
                  <a:pt x="296883" y="53016"/>
                </a:lnTo>
                <a:lnTo>
                  <a:pt x="295509" y="39505"/>
                </a:lnTo>
                <a:lnTo>
                  <a:pt x="294932" y="25438"/>
                </a:lnTo>
                <a:lnTo>
                  <a:pt x="294881" y="20129"/>
                </a:lnTo>
                <a:lnTo>
                  <a:pt x="295656" y="10071"/>
                </a:lnTo>
                <a:lnTo>
                  <a:pt x="294640" y="5816"/>
                </a:lnTo>
                <a:lnTo>
                  <a:pt x="29320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56310" y="1194000"/>
            <a:ext cx="34290" cy="24130"/>
          </a:xfrm>
          <a:custGeom>
            <a:avLst/>
            <a:gdLst/>
            <a:ahLst/>
            <a:cxnLst/>
            <a:rect l="l" t="t" r="r" b="b"/>
            <a:pathLst>
              <a:path w="34290" h="24130">
                <a:moveTo>
                  <a:pt x="16580" y="0"/>
                </a:moveTo>
                <a:lnTo>
                  <a:pt x="9182" y="1029"/>
                </a:lnTo>
                <a:lnTo>
                  <a:pt x="3098" y="4194"/>
                </a:lnTo>
                <a:lnTo>
                  <a:pt x="0" y="9435"/>
                </a:lnTo>
                <a:lnTo>
                  <a:pt x="3314" y="19120"/>
                </a:lnTo>
                <a:lnTo>
                  <a:pt x="13466" y="23925"/>
                </a:lnTo>
                <a:lnTo>
                  <a:pt x="24854" y="23254"/>
                </a:lnTo>
                <a:lnTo>
                  <a:pt x="31877" y="16509"/>
                </a:lnTo>
                <a:lnTo>
                  <a:pt x="34036" y="9270"/>
                </a:lnTo>
                <a:lnTo>
                  <a:pt x="31762" y="4113"/>
                </a:lnTo>
                <a:lnTo>
                  <a:pt x="23622" y="1167"/>
                </a:lnTo>
                <a:lnTo>
                  <a:pt x="16580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42196" y="1217384"/>
            <a:ext cx="26670" cy="27305"/>
          </a:xfrm>
          <a:custGeom>
            <a:avLst/>
            <a:gdLst/>
            <a:ahLst/>
            <a:cxnLst/>
            <a:rect l="l" t="t" r="r" b="b"/>
            <a:pathLst>
              <a:path w="26670" h="27305">
                <a:moveTo>
                  <a:pt x="6343" y="0"/>
                </a:moveTo>
                <a:lnTo>
                  <a:pt x="0" y="9831"/>
                </a:lnTo>
                <a:lnTo>
                  <a:pt x="2146" y="21571"/>
                </a:lnTo>
                <a:lnTo>
                  <a:pt x="13435" y="27223"/>
                </a:lnTo>
                <a:lnTo>
                  <a:pt x="21671" y="23743"/>
                </a:lnTo>
                <a:lnTo>
                  <a:pt x="26512" y="15699"/>
                </a:lnTo>
                <a:lnTo>
                  <a:pt x="26586" y="6629"/>
                </a:lnTo>
                <a:lnTo>
                  <a:pt x="20521" y="70"/>
                </a:lnTo>
                <a:lnTo>
                  <a:pt x="63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02401" y="1236036"/>
            <a:ext cx="27940" cy="24765"/>
          </a:xfrm>
          <a:custGeom>
            <a:avLst/>
            <a:gdLst/>
            <a:ahLst/>
            <a:cxnLst/>
            <a:rect l="l" t="t" r="r" b="b"/>
            <a:pathLst>
              <a:path w="27940" h="24765">
                <a:moveTo>
                  <a:pt x="11328" y="0"/>
                </a:moveTo>
                <a:lnTo>
                  <a:pt x="279" y="4178"/>
                </a:lnTo>
                <a:lnTo>
                  <a:pt x="0" y="13309"/>
                </a:lnTo>
                <a:lnTo>
                  <a:pt x="6659" y="24501"/>
                </a:lnTo>
                <a:lnTo>
                  <a:pt x="19854" y="20739"/>
                </a:lnTo>
                <a:lnTo>
                  <a:pt x="27551" y="10309"/>
                </a:lnTo>
                <a:lnTo>
                  <a:pt x="17716" y="1498"/>
                </a:lnTo>
                <a:lnTo>
                  <a:pt x="1132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42800" y="433047"/>
            <a:ext cx="27940" cy="103505"/>
          </a:xfrm>
          <a:custGeom>
            <a:avLst/>
            <a:gdLst/>
            <a:ahLst/>
            <a:cxnLst/>
            <a:rect l="l" t="t" r="r" b="b"/>
            <a:pathLst>
              <a:path w="27940" h="103505">
                <a:moveTo>
                  <a:pt x="19038" y="0"/>
                </a:moveTo>
                <a:lnTo>
                  <a:pt x="5726" y="2911"/>
                </a:lnTo>
                <a:lnTo>
                  <a:pt x="808" y="19770"/>
                </a:lnTo>
                <a:lnTo>
                  <a:pt x="575" y="42387"/>
                </a:lnTo>
                <a:lnTo>
                  <a:pt x="1322" y="62572"/>
                </a:lnTo>
                <a:lnTo>
                  <a:pt x="752" y="75463"/>
                </a:lnTo>
                <a:lnTo>
                  <a:pt x="0" y="86628"/>
                </a:lnTo>
                <a:lnTo>
                  <a:pt x="502" y="95214"/>
                </a:lnTo>
                <a:lnTo>
                  <a:pt x="3697" y="100368"/>
                </a:lnTo>
                <a:lnTo>
                  <a:pt x="15695" y="102932"/>
                </a:lnTo>
                <a:lnTo>
                  <a:pt x="22666" y="95143"/>
                </a:lnTo>
                <a:lnTo>
                  <a:pt x="25762" y="81699"/>
                </a:lnTo>
                <a:lnTo>
                  <a:pt x="26689" y="46212"/>
                </a:lnTo>
                <a:lnTo>
                  <a:pt x="27932" y="25657"/>
                </a:lnTo>
                <a:lnTo>
                  <a:pt x="26502" y="9097"/>
                </a:lnTo>
                <a:lnTo>
                  <a:pt x="190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63374" y="1264227"/>
            <a:ext cx="48260" cy="99060"/>
          </a:xfrm>
          <a:custGeom>
            <a:avLst/>
            <a:gdLst/>
            <a:ahLst/>
            <a:cxnLst/>
            <a:rect l="l" t="t" r="r" b="b"/>
            <a:pathLst>
              <a:path w="48259" h="99059">
                <a:moveTo>
                  <a:pt x="2121" y="0"/>
                </a:moveTo>
                <a:lnTo>
                  <a:pt x="0" y="8143"/>
                </a:lnTo>
                <a:lnTo>
                  <a:pt x="2869" y="19532"/>
                </a:lnTo>
                <a:lnTo>
                  <a:pt x="6432" y="28801"/>
                </a:lnTo>
                <a:lnTo>
                  <a:pt x="9775" y="38087"/>
                </a:lnTo>
                <a:lnTo>
                  <a:pt x="13900" y="50393"/>
                </a:lnTo>
                <a:lnTo>
                  <a:pt x="17833" y="62825"/>
                </a:lnTo>
                <a:lnTo>
                  <a:pt x="20605" y="72489"/>
                </a:lnTo>
                <a:lnTo>
                  <a:pt x="23336" y="83043"/>
                </a:lnTo>
                <a:lnTo>
                  <a:pt x="23056" y="94016"/>
                </a:lnTo>
                <a:lnTo>
                  <a:pt x="37128" y="99032"/>
                </a:lnTo>
                <a:lnTo>
                  <a:pt x="46374" y="91400"/>
                </a:lnTo>
                <a:lnTo>
                  <a:pt x="47745" y="85481"/>
                </a:lnTo>
                <a:lnTo>
                  <a:pt x="47513" y="76647"/>
                </a:lnTo>
                <a:lnTo>
                  <a:pt x="44457" y="65571"/>
                </a:lnTo>
                <a:lnTo>
                  <a:pt x="40100" y="53824"/>
                </a:lnTo>
                <a:lnTo>
                  <a:pt x="35960" y="42975"/>
                </a:lnTo>
                <a:lnTo>
                  <a:pt x="31350" y="30536"/>
                </a:lnTo>
                <a:lnTo>
                  <a:pt x="25741" y="17311"/>
                </a:lnTo>
                <a:lnTo>
                  <a:pt x="19634" y="6291"/>
                </a:lnTo>
                <a:lnTo>
                  <a:pt x="13531" y="468"/>
                </a:lnTo>
                <a:lnTo>
                  <a:pt x="21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18562" y="1275751"/>
            <a:ext cx="77470" cy="99695"/>
          </a:xfrm>
          <a:custGeom>
            <a:avLst/>
            <a:gdLst/>
            <a:ahLst/>
            <a:cxnLst/>
            <a:rect l="l" t="t" r="r" b="b"/>
            <a:pathLst>
              <a:path w="77470" h="99694">
                <a:moveTo>
                  <a:pt x="68491" y="0"/>
                </a:moveTo>
                <a:lnTo>
                  <a:pt x="59867" y="1630"/>
                </a:lnTo>
                <a:lnTo>
                  <a:pt x="54043" y="9009"/>
                </a:lnTo>
                <a:lnTo>
                  <a:pt x="49540" y="19261"/>
                </a:lnTo>
                <a:lnTo>
                  <a:pt x="44881" y="29514"/>
                </a:lnTo>
                <a:lnTo>
                  <a:pt x="10391" y="73552"/>
                </a:lnTo>
                <a:lnTo>
                  <a:pt x="1995" y="85352"/>
                </a:lnTo>
                <a:lnTo>
                  <a:pt x="0" y="94462"/>
                </a:lnTo>
                <a:lnTo>
                  <a:pt x="6342" y="99420"/>
                </a:lnTo>
                <a:lnTo>
                  <a:pt x="15932" y="97491"/>
                </a:lnTo>
                <a:lnTo>
                  <a:pt x="43827" y="71448"/>
                </a:lnTo>
                <a:lnTo>
                  <a:pt x="50297" y="61410"/>
                </a:lnTo>
                <a:lnTo>
                  <a:pt x="57886" y="50787"/>
                </a:lnTo>
                <a:lnTo>
                  <a:pt x="65622" y="39735"/>
                </a:lnTo>
                <a:lnTo>
                  <a:pt x="74190" y="23798"/>
                </a:lnTo>
                <a:lnTo>
                  <a:pt x="77256" y="8658"/>
                </a:lnTo>
                <a:lnTo>
                  <a:pt x="6849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598880" y="1303467"/>
            <a:ext cx="27940" cy="25400"/>
          </a:xfrm>
          <a:custGeom>
            <a:avLst/>
            <a:gdLst/>
            <a:ahLst/>
            <a:cxnLst/>
            <a:rect l="l" t="t" r="r" b="b"/>
            <a:pathLst>
              <a:path w="27940" h="25400">
                <a:moveTo>
                  <a:pt x="13821" y="0"/>
                </a:moveTo>
                <a:lnTo>
                  <a:pt x="6856" y="2610"/>
                </a:lnTo>
                <a:lnTo>
                  <a:pt x="1784" y="7701"/>
                </a:lnTo>
                <a:lnTo>
                  <a:pt x="0" y="14062"/>
                </a:lnTo>
                <a:lnTo>
                  <a:pt x="7040" y="24855"/>
                </a:lnTo>
                <a:lnTo>
                  <a:pt x="19558" y="21560"/>
                </a:lnTo>
                <a:lnTo>
                  <a:pt x="27617" y="11271"/>
                </a:lnTo>
                <a:lnTo>
                  <a:pt x="21285" y="1083"/>
                </a:lnTo>
                <a:lnTo>
                  <a:pt x="13821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47001" y="1328014"/>
            <a:ext cx="121920" cy="70485"/>
          </a:xfrm>
          <a:custGeom>
            <a:avLst/>
            <a:gdLst/>
            <a:ahLst/>
            <a:cxnLst/>
            <a:rect l="l" t="t" r="r" b="b"/>
            <a:pathLst>
              <a:path w="121920" h="70484">
                <a:moveTo>
                  <a:pt x="1663" y="0"/>
                </a:moveTo>
                <a:lnTo>
                  <a:pt x="0" y="6045"/>
                </a:lnTo>
                <a:lnTo>
                  <a:pt x="4546" y="17113"/>
                </a:lnTo>
                <a:lnTo>
                  <a:pt x="20151" y="25798"/>
                </a:lnTo>
                <a:lnTo>
                  <a:pt x="55410" y="38188"/>
                </a:lnTo>
                <a:lnTo>
                  <a:pt x="62045" y="41582"/>
                </a:lnTo>
                <a:lnTo>
                  <a:pt x="68592" y="45716"/>
                </a:lnTo>
                <a:lnTo>
                  <a:pt x="75158" y="50208"/>
                </a:lnTo>
                <a:lnTo>
                  <a:pt x="81851" y="54673"/>
                </a:lnTo>
                <a:lnTo>
                  <a:pt x="91770" y="61442"/>
                </a:lnTo>
                <a:lnTo>
                  <a:pt x="104179" y="68521"/>
                </a:lnTo>
                <a:lnTo>
                  <a:pt x="115343" y="70245"/>
                </a:lnTo>
                <a:lnTo>
                  <a:pt x="121526" y="60947"/>
                </a:lnTo>
                <a:lnTo>
                  <a:pt x="119127" y="54029"/>
                </a:lnTo>
                <a:lnTo>
                  <a:pt x="112158" y="47045"/>
                </a:lnTo>
                <a:lnTo>
                  <a:pt x="103815" y="40878"/>
                </a:lnTo>
                <a:lnTo>
                  <a:pt x="97294" y="36410"/>
                </a:lnTo>
                <a:lnTo>
                  <a:pt x="83759" y="26897"/>
                </a:lnTo>
                <a:lnTo>
                  <a:pt x="72174" y="20270"/>
                </a:lnTo>
                <a:lnTo>
                  <a:pt x="59150" y="14856"/>
                </a:lnTo>
                <a:lnTo>
                  <a:pt x="41300" y="8978"/>
                </a:lnTo>
                <a:lnTo>
                  <a:pt x="34771" y="6688"/>
                </a:lnTo>
                <a:lnTo>
                  <a:pt x="28371" y="4287"/>
                </a:lnTo>
                <a:lnTo>
                  <a:pt x="21847" y="2194"/>
                </a:lnTo>
                <a:lnTo>
                  <a:pt x="14947" y="825"/>
                </a:lnTo>
                <a:lnTo>
                  <a:pt x="8788" y="88"/>
                </a:lnTo>
                <a:lnTo>
                  <a:pt x="166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8000" y="1343785"/>
            <a:ext cx="25400" cy="27305"/>
          </a:xfrm>
          <a:custGeom>
            <a:avLst/>
            <a:gdLst/>
            <a:ahLst/>
            <a:cxnLst/>
            <a:rect l="l" t="t" r="r" b="b"/>
            <a:pathLst>
              <a:path w="25400" h="27305">
                <a:moveTo>
                  <a:pt x="17122" y="0"/>
                </a:moveTo>
                <a:lnTo>
                  <a:pt x="4671" y="1683"/>
                </a:lnTo>
                <a:lnTo>
                  <a:pt x="0" y="11860"/>
                </a:lnTo>
                <a:lnTo>
                  <a:pt x="3010" y="22901"/>
                </a:lnTo>
                <a:lnTo>
                  <a:pt x="13604" y="27178"/>
                </a:lnTo>
                <a:lnTo>
                  <a:pt x="21110" y="22960"/>
                </a:lnTo>
                <a:lnTo>
                  <a:pt x="24998" y="14693"/>
                </a:lnTo>
                <a:lnTo>
                  <a:pt x="24068" y="5875"/>
                </a:lnTo>
                <a:lnTo>
                  <a:pt x="1712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51959" y="1364066"/>
            <a:ext cx="109220" cy="57785"/>
          </a:xfrm>
          <a:custGeom>
            <a:avLst/>
            <a:gdLst/>
            <a:ahLst/>
            <a:cxnLst/>
            <a:rect l="l" t="t" r="r" b="b"/>
            <a:pathLst>
              <a:path w="109220" h="57784">
                <a:moveTo>
                  <a:pt x="90643" y="0"/>
                </a:moveTo>
                <a:lnTo>
                  <a:pt x="81105" y="3808"/>
                </a:lnTo>
                <a:lnTo>
                  <a:pt x="63753" y="14417"/>
                </a:lnTo>
                <a:lnTo>
                  <a:pt x="48416" y="19721"/>
                </a:lnTo>
                <a:lnTo>
                  <a:pt x="24599" y="28218"/>
                </a:lnTo>
                <a:lnTo>
                  <a:pt x="4421" y="39554"/>
                </a:lnTo>
                <a:lnTo>
                  <a:pt x="0" y="53381"/>
                </a:lnTo>
                <a:lnTo>
                  <a:pt x="11120" y="57202"/>
                </a:lnTo>
                <a:lnTo>
                  <a:pt x="29879" y="52897"/>
                </a:lnTo>
                <a:lnTo>
                  <a:pt x="48748" y="45589"/>
                </a:lnTo>
                <a:lnTo>
                  <a:pt x="60197" y="40402"/>
                </a:lnTo>
                <a:lnTo>
                  <a:pt x="74548" y="34236"/>
                </a:lnTo>
                <a:lnTo>
                  <a:pt x="90652" y="26817"/>
                </a:lnTo>
                <a:lnTo>
                  <a:pt x="103631" y="18215"/>
                </a:lnTo>
                <a:lnTo>
                  <a:pt x="108610" y="8499"/>
                </a:lnTo>
                <a:lnTo>
                  <a:pt x="108254" y="2975"/>
                </a:lnTo>
                <a:lnTo>
                  <a:pt x="105092" y="1743"/>
                </a:lnTo>
                <a:lnTo>
                  <a:pt x="100342" y="257"/>
                </a:lnTo>
                <a:lnTo>
                  <a:pt x="90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790632" y="1379726"/>
            <a:ext cx="129539" cy="125095"/>
          </a:xfrm>
          <a:custGeom>
            <a:avLst/>
            <a:gdLst/>
            <a:ahLst/>
            <a:cxnLst/>
            <a:rect l="l" t="t" r="r" b="b"/>
            <a:pathLst>
              <a:path w="129540" h="125094">
                <a:moveTo>
                  <a:pt x="76125" y="0"/>
                </a:moveTo>
                <a:lnTo>
                  <a:pt x="43081" y="4005"/>
                </a:lnTo>
                <a:lnTo>
                  <a:pt x="15148" y="23182"/>
                </a:lnTo>
                <a:lnTo>
                  <a:pt x="0" y="53158"/>
                </a:lnTo>
                <a:lnTo>
                  <a:pt x="5310" y="89560"/>
                </a:lnTo>
                <a:lnTo>
                  <a:pt x="20989" y="108195"/>
                </a:lnTo>
                <a:lnTo>
                  <a:pt x="44626" y="120619"/>
                </a:lnTo>
                <a:lnTo>
                  <a:pt x="71040" y="124759"/>
                </a:lnTo>
                <a:lnTo>
                  <a:pt x="95048" y="118541"/>
                </a:lnTo>
                <a:lnTo>
                  <a:pt x="106599" y="109677"/>
                </a:lnTo>
                <a:lnTo>
                  <a:pt x="117995" y="95761"/>
                </a:lnTo>
                <a:lnTo>
                  <a:pt x="75320" y="95761"/>
                </a:lnTo>
                <a:lnTo>
                  <a:pt x="46671" y="92883"/>
                </a:lnTo>
                <a:lnTo>
                  <a:pt x="27738" y="73748"/>
                </a:lnTo>
                <a:lnTo>
                  <a:pt x="27166" y="54512"/>
                </a:lnTo>
                <a:lnTo>
                  <a:pt x="36622" y="38095"/>
                </a:lnTo>
                <a:lnTo>
                  <a:pt x="53145" y="27652"/>
                </a:lnTo>
                <a:lnTo>
                  <a:pt x="73776" y="26339"/>
                </a:lnTo>
                <a:lnTo>
                  <a:pt x="118882" y="26339"/>
                </a:lnTo>
                <a:lnTo>
                  <a:pt x="111849" y="17372"/>
                </a:lnTo>
                <a:lnTo>
                  <a:pt x="95429" y="6096"/>
                </a:lnTo>
                <a:lnTo>
                  <a:pt x="76125" y="0"/>
                </a:lnTo>
                <a:close/>
              </a:path>
              <a:path w="129540" h="125094">
                <a:moveTo>
                  <a:pt x="118882" y="26339"/>
                </a:moveTo>
                <a:lnTo>
                  <a:pt x="73776" y="26339"/>
                </a:lnTo>
                <a:lnTo>
                  <a:pt x="82831" y="29016"/>
                </a:lnTo>
                <a:lnTo>
                  <a:pt x="90362" y="33199"/>
                </a:lnTo>
                <a:lnTo>
                  <a:pt x="96093" y="38889"/>
                </a:lnTo>
                <a:lnTo>
                  <a:pt x="99747" y="46088"/>
                </a:lnTo>
                <a:lnTo>
                  <a:pt x="98181" y="80717"/>
                </a:lnTo>
                <a:lnTo>
                  <a:pt x="75320" y="95761"/>
                </a:lnTo>
                <a:lnTo>
                  <a:pt x="117995" y="95761"/>
                </a:lnTo>
                <a:lnTo>
                  <a:pt x="118605" y="95016"/>
                </a:lnTo>
                <a:lnTo>
                  <a:pt x="127390" y="74995"/>
                </a:lnTo>
                <a:lnTo>
                  <a:pt x="129275" y="50050"/>
                </a:lnTo>
                <a:lnTo>
                  <a:pt x="123694" y="32473"/>
                </a:lnTo>
                <a:lnTo>
                  <a:pt x="118882" y="26339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7571" y="1438254"/>
            <a:ext cx="120650" cy="31750"/>
          </a:xfrm>
          <a:custGeom>
            <a:avLst/>
            <a:gdLst/>
            <a:ahLst/>
            <a:cxnLst/>
            <a:rect l="l" t="t" r="r" b="b"/>
            <a:pathLst>
              <a:path w="120650" h="31750">
                <a:moveTo>
                  <a:pt x="95643" y="0"/>
                </a:moveTo>
                <a:lnTo>
                  <a:pt x="84293" y="292"/>
                </a:lnTo>
                <a:lnTo>
                  <a:pt x="71196" y="1938"/>
                </a:lnTo>
                <a:lnTo>
                  <a:pt x="56745" y="4091"/>
                </a:lnTo>
                <a:lnTo>
                  <a:pt x="41338" y="5905"/>
                </a:lnTo>
                <a:lnTo>
                  <a:pt x="27878" y="7080"/>
                </a:lnTo>
                <a:lnTo>
                  <a:pt x="14354" y="9367"/>
                </a:lnTo>
                <a:lnTo>
                  <a:pt x="3987" y="14058"/>
                </a:lnTo>
                <a:lnTo>
                  <a:pt x="0" y="22440"/>
                </a:lnTo>
                <a:lnTo>
                  <a:pt x="10226" y="31327"/>
                </a:lnTo>
                <a:lnTo>
                  <a:pt x="33669" y="30746"/>
                </a:lnTo>
                <a:lnTo>
                  <a:pt x="81483" y="22440"/>
                </a:lnTo>
                <a:lnTo>
                  <a:pt x="107372" y="21939"/>
                </a:lnTo>
                <a:lnTo>
                  <a:pt x="117012" y="18940"/>
                </a:lnTo>
                <a:lnTo>
                  <a:pt x="120421" y="10617"/>
                </a:lnTo>
                <a:lnTo>
                  <a:pt x="117708" y="4329"/>
                </a:lnTo>
                <a:lnTo>
                  <a:pt x="111618" y="1355"/>
                </a:lnTo>
                <a:lnTo>
                  <a:pt x="103735" y="358"/>
                </a:lnTo>
                <a:lnTo>
                  <a:pt x="9564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87197" y="1452417"/>
            <a:ext cx="26034" cy="25400"/>
          </a:xfrm>
          <a:custGeom>
            <a:avLst/>
            <a:gdLst/>
            <a:ahLst/>
            <a:cxnLst/>
            <a:rect l="l" t="t" r="r" b="b"/>
            <a:pathLst>
              <a:path w="26034" h="25400">
                <a:moveTo>
                  <a:pt x="17303" y="0"/>
                </a:moveTo>
                <a:lnTo>
                  <a:pt x="4832" y="1026"/>
                </a:lnTo>
                <a:lnTo>
                  <a:pt x="0" y="9501"/>
                </a:lnTo>
                <a:lnTo>
                  <a:pt x="1758" y="19425"/>
                </a:lnTo>
                <a:lnTo>
                  <a:pt x="9061" y="24803"/>
                </a:lnTo>
                <a:lnTo>
                  <a:pt x="17030" y="22152"/>
                </a:lnTo>
                <a:lnTo>
                  <a:pt x="24045" y="14878"/>
                </a:lnTo>
                <a:lnTo>
                  <a:pt x="25629" y="6365"/>
                </a:lnTo>
                <a:lnTo>
                  <a:pt x="1730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43696" y="1451592"/>
            <a:ext cx="138430" cy="31115"/>
          </a:xfrm>
          <a:custGeom>
            <a:avLst/>
            <a:gdLst/>
            <a:ahLst/>
            <a:cxnLst/>
            <a:rect l="l" t="t" r="r" b="b"/>
            <a:pathLst>
              <a:path w="138429" h="31115">
                <a:moveTo>
                  <a:pt x="135196" y="23342"/>
                </a:moveTo>
                <a:lnTo>
                  <a:pt x="43358" y="23342"/>
                </a:lnTo>
                <a:lnTo>
                  <a:pt x="61366" y="23571"/>
                </a:lnTo>
                <a:lnTo>
                  <a:pt x="80987" y="27102"/>
                </a:lnTo>
                <a:lnTo>
                  <a:pt x="105976" y="31010"/>
                </a:lnTo>
                <a:lnTo>
                  <a:pt x="127730" y="30550"/>
                </a:lnTo>
                <a:lnTo>
                  <a:pt x="135196" y="23342"/>
                </a:lnTo>
                <a:close/>
              </a:path>
              <a:path w="138429" h="31115">
                <a:moveTo>
                  <a:pt x="51993" y="0"/>
                </a:moveTo>
                <a:lnTo>
                  <a:pt x="40847" y="51"/>
                </a:lnTo>
                <a:lnTo>
                  <a:pt x="23806" y="977"/>
                </a:lnTo>
                <a:lnTo>
                  <a:pt x="7859" y="3589"/>
                </a:lnTo>
                <a:lnTo>
                  <a:pt x="0" y="8699"/>
                </a:lnTo>
                <a:lnTo>
                  <a:pt x="4948" y="19922"/>
                </a:lnTo>
                <a:lnTo>
                  <a:pt x="21977" y="23464"/>
                </a:lnTo>
                <a:lnTo>
                  <a:pt x="135196" y="23342"/>
                </a:lnTo>
                <a:lnTo>
                  <a:pt x="137642" y="20980"/>
                </a:lnTo>
                <a:lnTo>
                  <a:pt x="138175" y="12953"/>
                </a:lnTo>
                <a:lnTo>
                  <a:pt x="132410" y="11366"/>
                </a:lnTo>
                <a:lnTo>
                  <a:pt x="125628" y="8966"/>
                </a:lnTo>
                <a:lnTo>
                  <a:pt x="72871" y="917"/>
                </a:lnTo>
                <a:lnTo>
                  <a:pt x="51993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111349" y="1468592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5">
                <a:moveTo>
                  <a:pt x="13958" y="0"/>
                </a:moveTo>
                <a:lnTo>
                  <a:pt x="7566" y="1598"/>
                </a:lnTo>
                <a:lnTo>
                  <a:pt x="2425" y="5635"/>
                </a:lnTo>
                <a:lnTo>
                  <a:pt x="0" y="11930"/>
                </a:lnTo>
                <a:lnTo>
                  <a:pt x="6017" y="24221"/>
                </a:lnTo>
                <a:lnTo>
                  <a:pt x="19457" y="21834"/>
                </a:lnTo>
                <a:lnTo>
                  <a:pt x="28205" y="11767"/>
                </a:lnTo>
                <a:lnTo>
                  <a:pt x="20142" y="1020"/>
                </a:lnTo>
                <a:lnTo>
                  <a:pt x="1395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80808" y="1495366"/>
            <a:ext cx="101600" cy="66675"/>
          </a:xfrm>
          <a:custGeom>
            <a:avLst/>
            <a:gdLst/>
            <a:ahLst/>
            <a:cxnLst/>
            <a:rect l="l" t="t" r="r" b="b"/>
            <a:pathLst>
              <a:path w="101600" h="66675">
                <a:moveTo>
                  <a:pt x="94462" y="0"/>
                </a:moveTo>
                <a:lnTo>
                  <a:pt x="83041" y="324"/>
                </a:lnTo>
                <a:lnTo>
                  <a:pt x="69008" y="6243"/>
                </a:lnTo>
                <a:lnTo>
                  <a:pt x="54418" y="14946"/>
                </a:lnTo>
                <a:lnTo>
                  <a:pt x="41325" y="23622"/>
                </a:lnTo>
                <a:lnTo>
                  <a:pt x="30632" y="30059"/>
                </a:lnTo>
                <a:lnTo>
                  <a:pt x="16748" y="38638"/>
                </a:lnTo>
                <a:lnTo>
                  <a:pt x="4821" y="47976"/>
                </a:lnTo>
                <a:lnTo>
                  <a:pt x="0" y="56692"/>
                </a:lnTo>
                <a:lnTo>
                  <a:pt x="5090" y="66306"/>
                </a:lnTo>
                <a:lnTo>
                  <a:pt x="15701" y="65749"/>
                </a:lnTo>
                <a:lnTo>
                  <a:pt x="27615" y="60070"/>
                </a:lnTo>
                <a:lnTo>
                  <a:pt x="36614" y="54317"/>
                </a:lnTo>
                <a:lnTo>
                  <a:pt x="74244" y="33299"/>
                </a:lnTo>
                <a:lnTo>
                  <a:pt x="94221" y="19063"/>
                </a:lnTo>
                <a:lnTo>
                  <a:pt x="101549" y="5918"/>
                </a:lnTo>
                <a:lnTo>
                  <a:pt x="100926" y="2717"/>
                </a:lnTo>
                <a:lnTo>
                  <a:pt x="97650" y="1155"/>
                </a:lnTo>
                <a:lnTo>
                  <a:pt x="94462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25868" y="1506781"/>
            <a:ext cx="112395" cy="97790"/>
          </a:xfrm>
          <a:custGeom>
            <a:avLst/>
            <a:gdLst/>
            <a:ahLst/>
            <a:cxnLst/>
            <a:rect l="l" t="t" r="r" b="b"/>
            <a:pathLst>
              <a:path w="112395" h="97790">
                <a:moveTo>
                  <a:pt x="2438" y="0"/>
                </a:moveTo>
                <a:lnTo>
                  <a:pt x="0" y="6210"/>
                </a:lnTo>
                <a:lnTo>
                  <a:pt x="889" y="14254"/>
                </a:lnTo>
                <a:lnTo>
                  <a:pt x="7613" y="21139"/>
                </a:lnTo>
                <a:lnTo>
                  <a:pt x="16194" y="26709"/>
                </a:lnTo>
                <a:lnTo>
                  <a:pt x="22656" y="30810"/>
                </a:lnTo>
                <a:lnTo>
                  <a:pt x="36078" y="42476"/>
                </a:lnTo>
                <a:lnTo>
                  <a:pt x="47894" y="53817"/>
                </a:lnTo>
                <a:lnTo>
                  <a:pt x="59382" y="65151"/>
                </a:lnTo>
                <a:lnTo>
                  <a:pt x="71818" y="76796"/>
                </a:lnTo>
                <a:lnTo>
                  <a:pt x="81099" y="85165"/>
                </a:lnTo>
                <a:lnTo>
                  <a:pt x="93827" y="94564"/>
                </a:lnTo>
                <a:lnTo>
                  <a:pt x="105679" y="97781"/>
                </a:lnTo>
                <a:lnTo>
                  <a:pt x="112331" y="87604"/>
                </a:lnTo>
                <a:lnTo>
                  <a:pt x="107904" y="76408"/>
                </a:lnTo>
                <a:lnTo>
                  <a:pt x="95902" y="63776"/>
                </a:lnTo>
                <a:lnTo>
                  <a:pt x="82125" y="52368"/>
                </a:lnTo>
                <a:lnTo>
                  <a:pt x="72377" y="44843"/>
                </a:lnTo>
                <a:lnTo>
                  <a:pt x="58340" y="32295"/>
                </a:lnTo>
                <a:lnTo>
                  <a:pt x="45605" y="20145"/>
                </a:lnTo>
                <a:lnTo>
                  <a:pt x="32975" y="9942"/>
                </a:lnTo>
                <a:lnTo>
                  <a:pt x="19253" y="3238"/>
                </a:lnTo>
                <a:lnTo>
                  <a:pt x="10744" y="647"/>
                </a:lnTo>
                <a:lnTo>
                  <a:pt x="2438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74045" y="1528314"/>
            <a:ext cx="70485" cy="129539"/>
          </a:xfrm>
          <a:custGeom>
            <a:avLst/>
            <a:gdLst/>
            <a:ahLst/>
            <a:cxnLst/>
            <a:rect l="l" t="t" r="r" b="b"/>
            <a:pathLst>
              <a:path w="70484" h="129539">
                <a:moveTo>
                  <a:pt x="11309" y="0"/>
                </a:moveTo>
                <a:lnTo>
                  <a:pt x="393" y="2094"/>
                </a:lnTo>
                <a:lnTo>
                  <a:pt x="0" y="10420"/>
                </a:lnTo>
                <a:lnTo>
                  <a:pt x="5054" y="21213"/>
                </a:lnTo>
                <a:lnTo>
                  <a:pt x="10483" y="30708"/>
                </a:lnTo>
                <a:lnTo>
                  <a:pt x="17549" y="46520"/>
                </a:lnTo>
                <a:lnTo>
                  <a:pt x="25698" y="67354"/>
                </a:lnTo>
                <a:lnTo>
                  <a:pt x="33133" y="87622"/>
                </a:lnTo>
                <a:lnTo>
                  <a:pt x="38741" y="103606"/>
                </a:lnTo>
                <a:lnTo>
                  <a:pt x="43546" y="120245"/>
                </a:lnTo>
                <a:lnTo>
                  <a:pt x="46847" y="126232"/>
                </a:lnTo>
                <a:lnTo>
                  <a:pt x="52419" y="129349"/>
                </a:lnTo>
                <a:lnTo>
                  <a:pt x="59354" y="129000"/>
                </a:lnTo>
                <a:lnTo>
                  <a:pt x="65136" y="125577"/>
                </a:lnTo>
                <a:lnTo>
                  <a:pt x="69001" y="119601"/>
                </a:lnTo>
                <a:lnTo>
                  <a:pt x="70186" y="111594"/>
                </a:lnTo>
                <a:lnTo>
                  <a:pt x="69754" y="103200"/>
                </a:lnTo>
                <a:lnTo>
                  <a:pt x="62337" y="101625"/>
                </a:lnTo>
                <a:lnTo>
                  <a:pt x="57359" y="90627"/>
                </a:lnTo>
                <a:lnTo>
                  <a:pt x="49461" y="67043"/>
                </a:lnTo>
                <a:lnTo>
                  <a:pt x="40435" y="38065"/>
                </a:lnTo>
                <a:lnTo>
                  <a:pt x="28261" y="12399"/>
                </a:lnTo>
                <a:lnTo>
                  <a:pt x="1130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86679" y="1533894"/>
            <a:ext cx="47625" cy="114935"/>
          </a:xfrm>
          <a:custGeom>
            <a:avLst/>
            <a:gdLst/>
            <a:ahLst/>
            <a:cxnLst/>
            <a:rect l="l" t="t" r="r" b="b"/>
            <a:pathLst>
              <a:path w="47625" h="114935">
                <a:moveTo>
                  <a:pt x="39516" y="0"/>
                </a:moveTo>
                <a:lnTo>
                  <a:pt x="27824" y="2580"/>
                </a:lnTo>
                <a:lnTo>
                  <a:pt x="20932" y="16176"/>
                </a:lnTo>
                <a:lnTo>
                  <a:pt x="16541" y="34968"/>
                </a:lnTo>
                <a:lnTo>
                  <a:pt x="12350" y="53136"/>
                </a:lnTo>
                <a:lnTo>
                  <a:pt x="10459" y="59730"/>
                </a:lnTo>
                <a:lnTo>
                  <a:pt x="8716" y="66379"/>
                </a:lnTo>
                <a:lnTo>
                  <a:pt x="5264" y="80289"/>
                </a:lnTo>
                <a:lnTo>
                  <a:pt x="2391" y="90343"/>
                </a:lnTo>
                <a:lnTo>
                  <a:pt x="0" y="100668"/>
                </a:lnTo>
                <a:lnTo>
                  <a:pt x="542" y="109366"/>
                </a:lnTo>
                <a:lnTo>
                  <a:pt x="6470" y="114541"/>
                </a:lnTo>
                <a:lnTo>
                  <a:pt x="21254" y="108345"/>
                </a:lnTo>
                <a:lnTo>
                  <a:pt x="31011" y="86464"/>
                </a:lnTo>
                <a:lnTo>
                  <a:pt x="37350" y="59718"/>
                </a:lnTo>
                <a:lnTo>
                  <a:pt x="41865" y="38976"/>
                </a:lnTo>
                <a:lnTo>
                  <a:pt x="44788" y="29087"/>
                </a:lnTo>
                <a:lnTo>
                  <a:pt x="47148" y="17273"/>
                </a:lnTo>
                <a:lnTo>
                  <a:pt x="46280" y="6566"/>
                </a:lnTo>
                <a:lnTo>
                  <a:pt x="39516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7134" y="1572438"/>
            <a:ext cx="27940" cy="23495"/>
          </a:xfrm>
          <a:custGeom>
            <a:avLst/>
            <a:gdLst/>
            <a:ahLst/>
            <a:cxnLst/>
            <a:rect l="l" t="t" r="r" b="b"/>
            <a:pathLst>
              <a:path w="27940" h="23494">
                <a:moveTo>
                  <a:pt x="13557" y="0"/>
                </a:moveTo>
                <a:lnTo>
                  <a:pt x="7221" y="1692"/>
                </a:lnTo>
                <a:lnTo>
                  <a:pt x="2288" y="5625"/>
                </a:lnTo>
                <a:lnTo>
                  <a:pt x="0" y="11488"/>
                </a:lnTo>
                <a:lnTo>
                  <a:pt x="5744" y="23463"/>
                </a:lnTo>
                <a:lnTo>
                  <a:pt x="18808" y="20647"/>
                </a:lnTo>
                <a:lnTo>
                  <a:pt x="27482" y="10594"/>
                </a:lnTo>
                <a:lnTo>
                  <a:pt x="20053" y="859"/>
                </a:lnTo>
                <a:lnTo>
                  <a:pt x="13557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44362" y="1608272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6284" y="0"/>
                </a:moveTo>
                <a:lnTo>
                  <a:pt x="4959" y="1241"/>
                </a:lnTo>
                <a:lnTo>
                  <a:pt x="0" y="9704"/>
                </a:lnTo>
                <a:lnTo>
                  <a:pt x="2036" y="19436"/>
                </a:lnTo>
                <a:lnTo>
                  <a:pt x="11699" y="24485"/>
                </a:lnTo>
                <a:lnTo>
                  <a:pt x="20426" y="21633"/>
                </a:lnTo>
                <a:lnTo>
                  <a:pt x="25007" y="14295"/>
                </a:lnTo>
                <a:lnTo>
                  <a:pt x="24081" y="5931"/>
                </a:lnTo>
                <a:lnTo>
                  <a:pt x="16284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34749" y="1678735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129" y="0"/>
                </a:moveTo>
                <a:lnTo>
                  <a:pt x="5243" y="1645"/>
                </a:lnTo>
                <a:lnTo>
                  <a:pt x="0" y="11036"/>
                </a:lnTo>
                <a:lnTo>
                  <a:pt x="1380" y="21884"/>
                </a:lnTo>
                <a:lnTo>
                  <a:pt x="9369" y="27901"/>
                </a:lnTo>
                <a:lnTo>
                  <a:pt x="17991" y="24885"/>
                </a:lnTo>
                <a:lnTo>
                  <a:pt x="24226" y="16389"/>
                </a:lnTo>
                <a:lnTo>
                  <a:pt x="24973" y="6674"/>
                </a:lnTo>
                <a:lnTo>
                  <a:pt x="1712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770711" y="1672038"/>
            <a:ext cx="28575" cy="24765"/>
          </a:xfrm>
          <a:custGeom>
            <a:avLst/>
            <a:gdLst/>
            <a:ahLst/>
            <a:cxnLst/>
            <a:rect l="l" t="t" r="r" b="b"/>
            <a:pathLst>
              <a:path w="28575" h="24764">
                <a:moveTo>
                  <a:pt x="18859" y="0"/>
                </a:moveTo>
                <a:lnTo>
                  <a:pt x="10883" y="52"/>
                </a:lnTo>
                <a:lnTo>
                  <a:pt x="3917" y="3744"/>
                </a:lnTo>
                <a:lnTo>
                  <a:pt x="0" y="10292"/>
                </a:lnTo>
                <a:lnTo>
                  <a:pt x="1168" y="18910"/>
                </a:lnTo>
                <a:lnTo>
                  <a:pt x="11162" y="24558"/>
                </a:lnTo>
                <a:lnTo>
                  <a:pt x="22948" y="18794"/>
                </a:lnTo>
                <a:lnTo>
                  <a:pt x="28268" y="8360"/>
                </a:lnTo>
                <a:lnTo>
                  <a:pt x="18859" y="0"/>
                </a:lnTo>
                <a:close/>
              </a:path>
            </a:pathLst>
          </a:custGeom>
          <a:solidFill>
            <a:srgbClr val="4F9D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361734" y="6267387"/>
            <a:ext cx="663066" cy="1993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0268" y="6916357"/>
            <a:ext cx="1081188" cy="168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32718" y="5864426"/>
            <a:ext cx="2538693" cy="3241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505595" y="6207390"/>
            <a:ext cx="162560" cy="288290"/>
          </a:xfrm>
          <a:custGeom>
            <a:avLst/>
            <a:gdLst/>
            <a:ahLst/>
            <a:cxnLst/>
            <a:rect l="l" t="t" r="r" b="b"/>
            <a:pathLst>
              <a:path w="162559" h="288289">
                <a:moveTo>
                  <a:pt x="0" y="287997"/>
                </a:moveTo>
                <a:lnTo>
                  <a:pt x="27432" y="259211"/>
                </a:lnTo>
                <a:lnTo>
                  <a:pt x="47308" y="222468"/>
                </a:lnTo>
                <a:lnTo>
                  <a:pt x="62380" y="180718"/>
                </a:lnTo>
                <a:lnTo>
                  <a:pt x="75399" y="136907"/>
                </a:lnTo>
                <a:lnTo>
                  <a:pt x="89119" y="93982"/>
                </a:lnTo>
                <a:lnTo>
                  <a:pt x="106291" y="54891"/>
                </a:lnTo>
                <a:lnTo>
                  <a:pt x="129668" y="22581"/>
                </a:lnTo>
                <a:lnTo>
                  <a:pt x="162001" y="0"/>
                </a:lnTo>
              </a:path>
            </a:pathLst>
          </a:custGeom>
          <a:ln w="38099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26305" y="6051101"/>
            <a:ext cx="316865" cy="590550"/>
          </a:xfrm>
          <a:custGeom>
            <a:avLst/>
            <a:gdLst/>
            <a:ahLst/>
            <a:cxnLst/>
            <a:rect l="l" t="t" r="r" b="b"/>
            <a:pathLst>
              <a:path w="316865" h="590550">
                <a:moveTo>
                  <a:pt x="0" y="590537"/>
                </a:moveTo>
                <a:lnTo>
                  <a:pt x="20008" y="542058"/>
                </a:lnTo>
                <a:lnTo>
                  <a:pt x="40455" y="494252"/>
                </a:lnTo>
                <a:lnTo>
                  <a:pt x="61417" y="447074"/>
                </a:lnTo>
                <a:lnTo>
                  <a:pt x="82970" y="400478"/>
                </a:lnTo>
                <a:lnTo>
                  <a:pt x="105193" y="354421"/>
                </a:lnTo>
                <a:lnTo>
                  <a:pt x="128160" y="308858"/>
                </a:lnTo>
                <a:lnTo>
                  <a:pt x="151949" y="263744"/>
                </a:lnTo>
                <a:lnTo>
                  <a:pt x="176637" y="219035"/>
                </a:lnTo>
                <a:lnTo>
                  <a:pt x="202301" y="174687"/>
                </a:lnTo>
                <a:lnTo>
                  <a:pt x="229016" y="130653"/>
                </a:lnTo>
                <a:lnTo>
                  <a:pt x="256860" y="86890"/>
                </a:lnTo>
                <a:lnTo>
                  <a:pt x="285910" y="43354"/>
                </a:lnTo>
                <a:lnTo>
                  <a:pt x="316242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197494" y="1118988"/>
            <a:ext cx="543560" cy="312420"/>
          </a:xfrm>
          <a:custGeom>
            <a:avLst/>
            <a:gdLst/>
            <a:ahLst/>
            <a:cxnLst/>
            <a:rect l="l" t="t" r="r" b="b"/>
            <a:pathLst>
              <a:path w="543559" h="312419">
                <a:moveTo>
                  <a:pt x="543458" y="0"/>
                </a:moveTo>
                <a:lnTo>
                  <a:pt x="497606" y="24856"/>
                </a:lnTo>
                <a:lnTo>
                  <a:pt x="451698" y="48991"/>
                </a:lnTo>
                <a:lnTo>
                  <a:pt x="405782" y="72684"/>
                </a:lnTo>
                <a:lnTo>
                  <a:pt x="359906" y="96217"/>
                </a:lnTo>
                <a:lnTo>
                  <a:pt x="314117" y="119868"/>
                </a:lnTo>
                <a:lnTo>
                  <a:pt x="268462" y="143919"/>
                </a:lnTo>
                <a:lnTo>
                  <a:pt x="222988" y="168650"/>
                </a:lnTo>
                <a:lnTo>
                  <a:pt x="177743" y="194341"/>
                </a:lnTo>
                <a:lnTo>
                  <a:pt x="132774" y="221274"/>
                </a:lnTo>
                <a:lnTo>
                  <a:pt x="88129" y="249727"/>
                </a:lnTo>
                <a:lnTo>
                  <a:pt x="43855" y="279981"/>
                </a:lnTo>
                <a:lnTo>
                  <a:pt x="0" y="312318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375067" y="433047"/>
            <a:ext cx="362585" cy="560070"/>
          </a:xfrm>
          <a:custGeom>
            <a:avLst/>
            <a:gdLst/>
            <a:ahLst/>
            <a:cxnLst/>
            <a:rect l="l" t="t" r="r" b="b"/>
            <a:pathLst>
              <a:path w="362584" h="560069">
                <a:moveTo>
                  <a:pt x="0" y="559968"/>
                </a:moveTo>
                <a:lnTo>
                  <a:pt x="17067" y="513742"/>
                </a:lnTo>
                <a:lnTo>
                  <a:pt x="37508" y="467897"/>
                </a:lnTo>
                <a:lnTo>
                  <a:pt x="60894" y="422471"/>
                </a:lnTo>
                <a:lnTo>
                  <a:pt x="86797" y="377505"/>
                </a:lnTo>
                <a:lnTo>
                  <a:pt x="114786" y="333037"/>
                </a:lnTo>
                <a:lnTo>
                  <a:pt x="144434" y="289109"/>
                </a:lnTo>
                <a:lnTo>
                  <a:pt x="175310" y="245758"/>
                </a:lnTo>
                <a:lnTo>
                  <a:pt x="206986" y="203024"/>
                </a:lnTo>
                <a:lnTo>
                  <a:pt x="239032" y="160947"/>
                </a:lnTo>
                <a:lnTo>
                  <a:pt x="271020" y="119567"/>
                </a:lnTo>
                <a:lnTo>
                  <a:pt x="302521" y="78922"/>
                </a:lnTo>
                <a:lnTo>
                  <a:pt x="333105" y="39054"/>
                </a:lnTo>
                <a:lnTo>
                  <a:pt x="362343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415818" y="408232"/>
            <a:ext cx="472440" cy="471170"/>
          </a:xfrm>
          <a:custGeom>
            <a:avLst/>
            <a:gdLst/>
            <a:ahLst/>
            <a:cxnLst/>
            <a:rect l="l" t="t" r="r" b="b"/>
            <a:pathLst>
              <a:path w="472440" h="471169">
                <a:moveTo>
                  <a:pt x="472389" y="470839"/>
                </a:moveTo>
                <a:lnTo>
                  <a:pt x="430722" y="444535"/>
                </a:lnTo>
                <a:lnTo>
                  <a:pt x="390128" y="415009"/>
                </a:lnTo>
                <a:lnTo>
                  <a:pt x="350558" y="382689"/>
                </a:lnTo>
                <a:lnTo>
                  <a:pt x="311960" y="348004"/>
                </a:lnTo>
                <a:lnTo>
                  <a:pt x="274283" y="311381"/>
                </a:lnTo>
                <a:lnTo>
                  <a:pt x="237479" y="273249"/>
                </a:lnTo>
                <a:lnTo>
                  <a:pt x="201495" y="234035"/>
                </a:lnTo>
                <a:lnTo>
                  <a:pt x="166281" y="194167"/>
                </a:lnTo>
                <a:lnTo>
                  <a:pt x="131787" y="154073"/>
                </a:lnTo>
                <a:lnTo>
                  <a:pt x="97963" y="114182"/>
                </a:lnTo>
                <a:lnTo>
                  <a:pt x="64757" y="74920"/>
                </a:lnTo>
                <a:lnTo>
                  <a:pt x="32119" y="36717"/>
                </a:lnTo>
                <a:lnTo>
                  <a:pt x="0" y="0"/>
                </a:lnTo>
              </a:path>
            </a:pathLst>
          </a:custGeom>
          <a:ln w="38100">
            <a:solidFill>
              <a:srgbClr val="4F9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03399891-F895-40C7-925D-F75288933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70060"/>
              </p:ext>
            </p:extLst>
          </p:nvPr>
        </p:nvGraphicFramePr>
        <p:xfrm>
          <a:off x="4987926" y="1528275"/>
          <a:ext cx="10152420" cy="639191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97296">
                  <a:extLst>
                    <a:ext uri="{9D8B030D-6E8A-4147-A177-3AD203B41FA5}">
                      <a16:colId xmlns:a16="http://schemas.microsoft.com/office/drawing/2014/main" val="199589549"/>
                    </a:ext>
                  </a:extLst>
                </a:gridCol>
                <a:gridCol w="7955124">
                  <a:extLst>
                    <a:ext uri="{9D8B030D-6E8A-4147-A177-3AD203B41FA5}">
                      <a16:colId xmlns:a16="http://schemas.microsoft.com/office/drawing/2014/main" val="3997214631"/>
                    </a:ext>
                  </a:extLst>
                </a:gridCol>
              </a:tblGrid>
              <a:tr h="1064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Main characters: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741667"/>
                  </a:ext>
                </a:extLst>
              </a:tr>
              <a:tr h="1064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Setting(s):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691393"/>
                  </a:ext>
                </a:extLst>
              </a:tr>
              <a:tr h="1064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Problem: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extLst>
                  <a:ext uri="{0D108BD9-81ED-4DB2-BD59-A6C34878D82A}">
                    <a16:rowId xmlns:a16="http://schemas.microsoft.com/office/drawing/2014/main" val="1939188136"/>
                  </a:ext>
                </a:extLst>
              </a:tr>
              <a:tr h="1064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Resolution: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extLst>
                  <a:ext uri="{0D108BD9-81ED-4DB2-BD59-A6C34878D82A}">
                    <a16:rowId xmlns:a16="http://schemas.microsoft.com/office/drawing/2014/main" val="140680129"/>
                  </a:ext>
                </a:extLst>
              </a:tr>
              <a:tr h="10643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Moral message: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71" marR="42271" marT="0" marB="0"/>
                </a:tc>
                <a:extLst>
                  <a:ext uri="{0D108BD9-81ED-4DB2-BD59-A6C34878D82A}">
                    <a16:rowId xmlns:a16="http://schemas.microsoft.com/office/drawing/2014/main" val="242754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984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928</Words>
  <Application>Microsoft Office PowerPoint</Application>
  <PresentationFormat>Custom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Century Gothic</vt:lpstr>
      <vt:lpstr>Office Theme</vt:lpstr>
      <vt:lpstr>PowerPoint Presentation</vt:lpstr>
      <vt:lpstr>Discussion</vt:lpstr>
      <vt:lpstr>Discussion</vt:lpstr>
      <vt:lpstr>The Hikey Sprites</vt:lpstr>
      <vt:lpstr>PowerPoint Presentation</vt:lpstr>
      <vt:lpstr>Discussion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Zivtins</dc:creator>
  <cp:lastModifiedBy>Claire Sparrow</cp:lastModifiedBy>
  <cp:revision>11</cp:revision>
  <dcterms:created xsi:type="dcterms:W3CDTF">2020-06-03T11:08:53Z</dcterms:created>
  <dcterms:modified xsi:type="dcterms:W3CDTF">2021-05-04T12:13:46Z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2020-06-03T00:00:00Z</vt:filetime>
  </property>
</Properties>
</file>