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3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79997"/>
            <a:ext cx="16256635" cy="2664460"/>
          </a:xfrm>
          <a:custGeom>
            <a:avLst/>
            <a:gdLst/>
            <a:ahLst/>
            <a:cxnLst/>
            <a:rect l="l" t="t" r="r" b="b"/>
            <a:pathLst>
              <a:path w="16256635" h="2664459">
                <a:moveTo>
                  <a:pt x="0" y="2664002"/>
                </a:moveTo>
                <a:lnTo>
                  <a:pt x="16256025" y="2664002"/>
                </a:lnTo>
                <a:lnTo>
                  <a:pt x="16256025" y="0"/>
                </a:lnTo>
                <a:lnTo>
                  <a:pt x="0" y="0"/>
                </a:lnTo>
                <a:lnTo>
                  <a:pt x="0" y="2664002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7299" y="952699"/>
            <a:ext cx="14481401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7299" y="2964750"/>
            <a:ext cx="14481401" cy="4119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12094" y="7325000"/>
            <a:ext cx="60318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62625" algn="l"/>
              </a:tabLst>
            </a:pPr>
            <a:r>
              <a:rPr sz="3600" b="1" spc="50" dirty="0">
                <a:solidFill>
                  <a:srgbClr val="414042"/>
                </a:solidFill>
                <a:latin typeface="Century Gothic"/>
                <a:cs typeface="Century Gothic"/>
              </a:rPr>
              <a:t>B</a:t>
            </a:r>
            <a:r>
              <a:rPr sz="3600" b="1" spc="30" dirty="0">
                <a:solidFill>
                  <a:srgbClr val="414042"/>
                </a:solidFill>
                <a:latin typeface="Century Gothic"/>
                <a:cs typeface="Century Gothic"/>
              </a:rPr>
              <a:t>r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i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d</a:t>
            </a:r>
            <a:r>
              <a:rPr sz="3600" b="1" spc="20" dirty="0">
                <a:solidFill>
                  <a:srgbClr val="414042"/>
                </a:solidFill>
                <a:latin typeface="Century Gothic"/>
                <a:cs typeface="Century Gothic"/>
              </a:rPr>
              <a:t>gi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n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g</a:t>
            </a:r>
            <a:r>
              <a:rPr sz="3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3600" b="1" spc="-30" dirty="0">
                <a:solidFill>
                  <a:srgbClr val="414042"/>
                </a:solidFill>
                <a:latin typeface="Century Gothic"/>
                <a:cs typeface="Century Gothic"/>
              </a:rPr>
              <a:t>P</a:t>
            </a:r>
            <a:r>
              <a:rPr sz="3600" b="1" spc="-85" dirty="0">
                <a:solidFill>
                  <a:srgbClr val="414042"/>
                </a:solidFill>
                <a:latin typeface="Century Gothic"/>
                <a:cs typeface="Century Gothic"/>
              </a:rPr>
              <a:t>r</a:t>
            </a:r>
            <a:r>
              <a:rPr sz="3600" b="1" spc="-25" dirty="0">
                <a:solidFill>
                  <a:srgbClr val="414042"/>
                </a:solidFill>
                <a:latin typeface="Century Gothic"/>
                <a:cs typeface="Century Gothic"/>
              </a:rPr>
              <a:t>o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j</a:t>
            </a:r>
            <a:r>
              <a:rPr sz="3600" b="1" spc="-25" dirty="0">
                <a:solidFill>
                  <a:srgbClr val="414042"/>
                </a:solidFill>
                <a:latin typeface="Century Gothic"/>
                <a:cs typeface="Century Gothic"/>
              </a:rPr>
              <a:t>e</a:t>
            </a:r>
            <a:r>
              <a:rPr sz="3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c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t</a:t>
            </a:r>
            <a:r>
              <a:rPr sz="3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— </a:t>
            </a:r>
            <a:r>
              <a:rPr sz="3600" b="1" spc="-30" dirty="0">
                <a:solidFill>
                  <a:srgbClr val="414042"/>
                </a:solidFill>
                <a:latin typeface="Century Gothic"/>
                <a:cs typeface="Century Gothic"/>
              </a:rPr>
              <a:t>L</a:t>
            </a:r>
            <a:r>
              <a:rPr sz="3600" b="1" spc="-50" dirty="0">
                <a:solidFill>
                  <a:srgbClr val="414042"/>
                </a:solidFill>
                <a:latin typeface="Century Gothic"/>
                <a:cs typeface="Century Gothic"/>
              </a:rPr>
              <a:t>e</a:t>
            </a:r>
            <a:r>
              <a:rPr sz="3600" b="1" spc="-15" dirty="0">
                <a:solidFill>
                  <a:srgbClr val="414042"/>
                </a:solidFill>
                <a:latin typeface="Century Gothic"/>
                <a:cs typeface="Century Gothic"/>
              </a:rPr>
              <a:t>s</a:t>
            </a:r>
            <a:r>
              <a:rPr sz="3600" b="1" spc="-40" dirty="0">
                <a:solidFill>
                  <a:srgbClr val="414042"/>
                </a:solidFill>
                <a:latin typeface="Century Gothic"/>
                <a:cs typeface="Century Gothic"/>
              </a:rPr>
              <a:t>s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o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n	2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70108" y="7446530"/>
            <a:ext cx="525145" cy="354330"/>
          </a:xfrm>
          <a:custGeom>
            <a:avLst/>
            <a:gdLst/>
            <a:ahLst/>
            <a:cxnLst/>
            <a:rect l="l" t="t" r="r" b="b"/>
            <a:pathLst>
              <a:path w="525145" h="354329">
                <a:moveTo>
                  <a:pt x="0" y="353847"/>
                </a:moveTo>
                <a:lnTo>
                  <a:pt x="524522" y="353847"/>
                </a:lnTo>
                <a:lnTo>
                  <a:pt x="524522" y="0"/>
                </a:lnTo>
                <a:lnTo>
                  <a:pt x="0" y="0"/>
                </a:lnTo>
                <a:lnTo>
                  <a:pt x="0" y="353847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70363" y="7446538"/>
            <a:ext cx="524510" cy="354330"/>
          </a:xfrm>
          <a:custGeom>
            <a:avLst/>
            <a:gdLst/>
            <a:ahLst/>
            <a:cxnLst/>
            <a:rect l="l" t="t" r="r" b="b"/>
            <a:pathLst>
              <a:path w="524510" h="354329">
                <a:moveTo>
                  <a:pt x="361092" y="238857"/>
                </a:moveTo>
                <a:lnTo>
                  <a:pt x="287539" y="238857"/>
                </a:lnTo>
                <a:lnTo>
                  <a:pt x="292466" y="241562"/>
                </a:lnTo>
                <a:lnTo>
                  <a:pt x="297368" y="244356"/>
                </a:lnTo>
                <a:lnTo>
                  <a:pt x="302410" y="246833"/>
                </a:lnTo>
                <a:lnTo>
                  <a:pt x="283279" y="270144"/>
                </a:lnTo>
                <a:lnTo>
                  <a:pt x="265044" y="294829"/>
                </a:lnTo>
                <a:lnTo>
                  <a:pt x="247746" y="319996"/>
                </a:lnTo>
                <a:lnTo>
                  <a:pt x="231430" y="344750"/>
                </a:lnTo>
                <a:lnTo>
                  <a:pt x="230782" y="351730"/>
                </a:lnTo>
                <a:lnTo>
                  <a:pt x="238253" y="353816"/>
                </a:lnTo>
                <a:lnTo>
                  <a:pt x="289406" y="329391"/>
                </a:lnTo>
                <a:lnTo>
                  <a:pt x="315204" y="300702"/>
                </a:lnTo>
                <a:lnTo>
                  <a:pt x="337875" y="268652"/>
                </a:lnTo>
                <a:lnTo>
                  <a:pt x="361092" y="238857"/>
                </a:lnTo>
                <a:close/>
              </a:path>
              <a:path w="524510" h="354329">
                <a:moveTo>
                  <a:pt x="375482" y="0"/>
                </a:moveTo>
                <a:lnTo>
                  <a:pt x="366774" y="1661"/>
                </a:lnTo>
                <a:lnTo>
                  <a:pt x="358266" y="6106"/>
                </a:lnTo>
                <a:lnTo>
                  <a:pt x="354290" y="11553"/>
                </a:lnTo>
                <a:lnTo>
                  <a:pt x="358319" y="53981"/>
                </a:lnTo>
                <a:lnTo>
                  <a:pt x="372857" y="93884"/>
                </a:lnTo>
                <a:lnTo>
                  <a:pt x="395349" y="130485"/>
                </a:lnTo>
                <a:lnTo>
                  <a:pt x="423238" y="163013"/>
                </a:lnTo>
                <a:lnTo>
                  <a:pt x="457427" y="188184"/>
                </a:lnTo>
                <a:lnTo>
                  <a:pt x="463970" y="197411"/>
                </a:lnTo>
                <a:lnTo>
                  <a:pt x="459101" y="207574"/>
                </a:lnTo>
                <a:lnTo>
                  <a:pt x="448706" y="217970"/>
                </a:lnTo>
                <a:lnTo>
                  <a:pt x="438669" y="227897"/>
                </a:lnTo>
                <a:lnTo>
                  <a:pt x="420769" y="252699"/>
                </a:lnTo>
                <a:lnTo>
                  <a:pt x="405958" y="279296"/>
                </a:lnTo>
                <a:lnTo>
                  <a:pt x="393250" y="307037"/>
                </a:lnTo>
                <a:lnTo>
                  <a:pt x="381658" y="335276"/>
                </a:lnTo>
                <a:lnTo>
                  <a:pt x="383220" y="341311"/>
                </a:lnTo>
                <a:lnTo>
                  <a:pt x="432559" y="294699"/>
                </a:lnTo>
                <a:lnTo>
                  <a:pt x="446408" y="271934"/>
                </a:lnTo>
                <a:lnTo>
                  <a:pt x="465686" y="242930"/>
                </a:lnTo>
                <a:lnTo>
                  <a:pt x="487322" y="215591"/>
                </a:lnTo>
                <a:lnTo>
                  <a:pt x="500014" y="204665"/>
                </a:lnTo>
                <a:lnTo>
                  <a:pt x="511957" y="196687"/>
                </a:lnTo>
                <a:lnTo>
                  <a:pt x="520819" y="187166"/>
                </a:lnTo>
                <a:lnTo>
                  <a:pt x="524267" y="171611"/>
                </a:lnTo>
                <a:lnTo>
                  <a:pt x="524254" y="166442"/>
                </a:lnTo>
                <a:lnTo>
                  <a:pt x="522095" y="165020"/>
                </a:lnTo>
                <a:lnTo>
                  <a:pt x="517523" y="163140"/>
                </a:lnTo>
                <a:lnTo>
                  <a:pt x="473932" y="137157"/>
                </a:lnTo>
                <a:lnTo>
                  <a:pt x="431984" y="97671"/>
                </a:lnTo>
                <a:lnTo>
                  <a:pt x="398438" y="50862"/>
                </a:lnTo>
                <a:lnTo>
                  <a:pt x="380058" y="2904"/>
                </a:lnTo>
                <a:lnTo>
                  <a:pt x="375482" y="0"/>
                </a:lnTo>
                <a:close/>
              </a:path>
              <a:path w="524510" h="354329">
                <a:moveTo>
                  <a:pt x="166710" y="90580"/>
                </a:moveTo>
                <a:lnTo>
                  <a:pt x="156335" y="93663"/>
                </a:lnTo>
                <a:lnTo>
                  <a:pt x="147855" y="99287"/>
                </a:lnTo>
                <a:lnTo>
                  <a:pt x="146226" y="105355"/>
                </a:lnTo>
                <a:lnTo>
                  <a:pt x="170326" y="139800"/>
                </a:lnTo>
                <a:lnTo>
                  <a:pt x="198385" y="171479"/>
                </a:lnTo>
                <a:lnTo>
                  <a:pt x="229843" y="199979"/>
                </a:lnTo>
                <a:lnTo>
                  <a:pt x="264145" y="224887"/>
                </a:lnTo>
                <a:lnTo>
                  <a:pt x="212104" y="234551"/>
                </a:lnTo>
                <a:lnTo>
                  <a:pt x="160497" y="245862"/>
                </a:lnTo>
                <a:lnTo>
                  <a:pt x="109444" y="259323"/>
                </a:lnTo>
                <a:lnTo>
                  <a:pt x="59063" y="275435"/>
                </a:lnTo>
                <a:lnTo>
                  <a:pt x="9472" y="294699"/>
                </a:lnTo>
                <a:lnTo>
                  <a:pt x="0" y="305126"/>
                </a:lnTo>
                <a:lnTo>
                  <a:pt x="4538" y="307815"/>
                </a:lnTo>
                <a:lnTo>
                  <a:pt x="14158" y="306332"/>
                </a:lnTo>
                <a:lnTo>
                  <a:pt x="58144" y="291393"/>
                </a:lnTo>
                <a:lnTo>
                  <a:pt x="103041" y="277381"/>
                </a:lnTo>
                <a:lnTo>
                  <a:pt x="148639" y="264708"/>
                </a:lnTo>
                <a:lnTo>
                  <a:pt x="194728" y="253788"/>
                </a:lnTo>
                <a:lnTo>
                  <a:pt x="241098" y="245034"/>
                </a:lnTo>
                <a:lnTo>
                  <a:pt x="287539" y="238857"/>
                </a:lnTo>
                <a:lnTo>
                  <a:pt x="361092" y="238857"/>
                </a:lnTo>
                <a:lnTo>
                  <a:pt x="362824" y="236635"/>
                </a:lnTo>
                <a:lnTo>
                  <a:pt x="366408" y="231602"/>
                </a:lnTo>
                <a:lnTo>
                  <a:pt x="367880" y="226557"/>
                </a:lnTo>
                <a:lnTo>
                  <a:pt x="366384" y="222094"/>
                </a:lnTo>
                <a:lnTo>
                  <a:pt x="361059" y="218804"/>
                </a:lnTo>
                <a:lnTo>
                  <a:pt x="359484" y="218296"/>
                </a:lnTo>
                <a:lnTo>
                  <a:pt x="357986" y="217623"/>
                </a:lnTo>
                <a:lnTo>
                  <a:pt x="356411" y="217077"/>
                </a:lnTo>
                <a:lnTo>
                  <a:pt x="358151" y="213102"/>
                </a:lnTo>
                <a:lnTo>
                  <a:pt x="357365" y="212276"/>
                </a:lnTo>
                <a:lnTo>
                  <a:pt x="343609" y="212276"/>
                </a:lnTo>
                <a:lnTo>
                  <a:pt x="296059" y="190134"/>
                </a:lnTo>
                <a:lnTo>
                  <a:pt x="251855" y="162287"/>
                </a:lnTo>
                <a:lnTo>
                  <a:pt x="211132" y="129400"/>
                </a:lnTo>
                <a:lnTo>
                  <a:pt x="174026" y="92134"/>
                </a:lnTo>
                <a:lnTo>
                  <a:pt x="166710" y="90580"/>
                </a:lnTo>
                <a:close/>
              </a:path>
              <a:path w="524510" h="354329">
                <a:moveTo>
                  <a:pt x="355674" y="210498"/>
                </a:moveTo>
                <a:lnTo>
                  <a:pt x="345349" y="212022"/>
                </a:lnTo>
                <a:lnTo>
                  <a:pt x="344765" y="212086"/>
                </a:lnTo>
                <a:lnTo>
                  <a:pt x="343609" y="212276"/>
                </a:lnTo>
                <a:lnTo>
                  <a:pt x="357365" y="212276"/>
                </a:lnTo>
                <a:lnTo>
                  <a:pt x="355674" y="2104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661381" y="7446530"/>
            <a:ext cx="525145" cy="354330"/>
          </a:xfrm>
          <a:custGeom>
            <a:avLst/>
            <a:gdLst/>
            <a:ahLst/>
            <a:cxnLst/>
            <a:rect l="l" t="t" r="r" b="b"/>
            <a:pathLst>
              <a:path w="525145" h="354329">
                <a:moveTo>
                  <a:pt x="524522" y="353847"/>
                </a:moveTo>
                <a:lnTo>
                  <a:pt x="0" y="353847"/>
                </a:lnTo>
                <a:lnTo>
                  <a:pt x="0" y="0"/>
                </a:lnTo>
                <a:lnTo>
                  <a:pt x="524522" y="0"/>
                </a:lnTo>
                <a:lnTo>
                  <a:pt x="524522" y="353847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661386" y="7446538"/>
            <a:ext cx="524510" cy="354330"/>
          </a:xfrm>
          <a:custGeom>
            <a:avLst/>
            <a:gdLst/>
            <a:ahLst/>
            <a:cxnLst/>
            <a:rect l="l" t="t" r="r" b="b"/>
            <a:pathLst>
              <a:path w="524509" h="354329">
                <a:moveTo>
                  <a:pt x="168592" y="210498"/>
                </a:moveTo>
                <a:lnTo>
                  <a:pt x="166115" y="213102"/>
                </a:lnTo>
                <a:lnTo>
                  <a:pt x="167855" y="217077"/>
                </a:lnTo>
                <a:lnTo>
                  <a:pt x="166281" y="217623"/>
                </a:lnTo>
                <a:lnTo>
                  <a:pt x="164782" y="218296"/>
                </a:lnTo>
                <a:lnTo>
                  <a:pt x="163207" y="218804"/>
                </a:lnTo>
                <a:lnTo>
                  <a:pt x="157883" y="222094"/>
                </a:lnTo>
                <a:lnTo>
                  <a:pt x="156386" y="226557"/>
                </a:lnTo>
                <a:lnTo>
                  <a:pt x="157858" y="231602"/>
                </a:lnTo>
                <a:lnTo>
                  <a:pt x="161442" y="236635"/>
                </a:lnTo>
                <a:lnTo>
                  <a:pt x="186391" y="268652"/>
                </a:lnTo>
                <a:lnTo>
                  <a:pt x="209062" y="300702"/>
                </a:lnTo>
                <a:lnTo>
                  <a:pt x="234860" y="329391"/>
                </a:lnTo>
                <a:lnTo>
                  <a:pt x="269189" y="351329"/>
                </a:lnTo>
                <a:lnTo>
                  <a:pt x="276041" y="353013"/>
                </a:lnTo>
                <a:lnTo>
                  <a:pt x="286013" y="353816"/>
                </a:lnTo>
                <a:lnTo>
                  <a:pt x="293485" y="351730"/>
                </a:lnTo>
                <a:lnTo>
                  <a:pt x="259126" y="294699"/>
                </a:lnTo>
                <a:lnTo>
                  <a:pt x="221856" y="246833"/>
                </a:lnTo>
                <a:lnTo>
                  <a:pt x="226898" y="244356"/>
                </a:lnTo>
                <a:lnTo>
                  <a:pt x="231800" y="241562"/>
                </a:lnTo>
                <a:lnTo>
                  <a:pt x="236727" y="238857"/>
                </a:lnTo>
                <a:lnTo>
                  <a:pt x="331811" y="238857"/>
                </a:lnTo>
                <a:lnTo>
                  <a:pt x="312163" y="234551"/>
                </a:lnTo>
                <a:lnTo>
                  <a:pt x="260121" y="224887"/>
                </a:lnTo>
                <a:lnTo>
                  <a:pt x="277488" y="212276"/>
                </a:lnTo>
                <a:lnTo>
                  <a:pt x="180657" y="212276"/>
                </a:lnTo>
                <a:lnTo>
                  <a:pt x="179501" y="212086"/>
                </a:lnTo>
                <a:lnTo>
                  <a:pt x="178917" y="212022"/>
                </a:lnTo>
                <a:lnTo>
                  <a:pt x="168592" y="210498"/>
                </a:lnTo>
                <a:close/>
              </a:path>
              <a:path w="524509" h="354329">
                <a:moveTo>
                  <a:pt x="148784" y="0"/>
                </a:moveTo>
                <a:lnTo>
                  <a:pt x="144208" y="2904"/>
                </a:lnTo>
                <a:lnTo>
                  <a:pt x="125828" y="50862"/>
                </a:lnTo>
                <a:lnTo>
                  <a:pt x="92282" y="97671"/>
                </a:lnTo>
                <a:lnTo>
                  <a:pt x="50334" y="137157"/>
                </a:lnTo>
                <a:lnTo>
                  <a:pt x="6743" y="163140"/>
                </a:lnTo>
                <a:lnTo>
                  <a:pt x="2171" y="165020"/>
                </a:lnTo>
                <a:lnTo>
                  <a:pt x="12" y="166442"/>
                </a:lnTo>
                <a:lnTo>
                  <a:pt x="0" y="171611"/>
                </a:lnTo>
                <a:lnTo>
                  <a:pt x="3447" y="187166"/>
                </a:lnTo>
                <a:lnTo>
                  <a:pt x="12309" y="196687"/>
                </a:lnTo>
                <a:lnTo>
                  <a:pt x="24253" y="204665"/>
                </a:lnTo>
                <a:lnTo>
                  <a:pt x="36944" y="215591"/>
                </a:lnTo>
                <a:lnTo>
                  <a:pt x="58580" y="242930"/>
                </a:lnTo>
                <a:lnTo>
                  <a:pt x="77858" y="271934"/>
                </a:lnTo>
                <a:lnTo>
                  <a:pt x="91787" y="294829"/>
                </a:lnTo>
                <a:lnTo>
                  <a:pt x="114211" y="331517"/>
                </a:lnTo>
                <a:lnTo>
                  <a:pt x="121173" y="336783"/>
                </a:lnTo>
                <a:lnTo>
                  <a:pt x="132010" y="340930"/>
                </a:lnTo>
                <a:lnTo>
                  <a:pt x="141046" y="341311"/>
                </a:lnTo>
                <a:lnTo>
                  <a:pt x="142608" y="335276"/>
                </a:lnTo>
                <a:lnTo>
                  <a:pt x="118308" y="279296"/>
                </a:lnTo>
                <a:lnTo>
                  <a:pt x="85597" y="227897"/>
                </a:lnTo>
                <a:lnTo>
                  <a:pt x="75560" y="217970"/>
                </a:lnTo>
                <a:lnTo>
                  <a:pt x="65165" y="207574"/>
                </a:lnTo>
                <a:lnTo>
                  <a:pt x="60296" y="197411"/>
                </a:lnTo>
                <a:lnTo>
                  <a:pt x="66840" y="188184"/>
                </a:lnTo>
                <a:lnTo>
                  <a:pt x="75914" y="182594"/>
                </a:lnTo>
                <a:lnTo>
                  <a:pt x="84734" y="176684"/>
                </a:lnTo>
                <a:lnTo>
                  <a:pt x="128918" y="130485"/>
                </a:lnTo>
                <a:lnTo>
                  <a:pt x="151409" y="93884"/>
                </a:lnTo>
                <a:lnTo>
                  <a:pt x="165947" y="53981"/>
                </a:lnTo>
                <a:lnTo>
                  <a:pt x="169976" y="11553"/>
                </a:lnTo>
                <a:lnTo>
                  <a:pt x="166000" y="6106"/>
                </a:lnTo>
                <a:lnTo>
                  <a:pt x="157492" y="1661"/>
                </a:lnTo>
                <a:lnTo>
                  <a:pt x="148784" y="0"/>
                </a:lnTo>
                <a:close/>
              </a:path>
              <a:path w="524509" h="354329">
                <a:moveTo>
                  <a:pt x="331811" y="238857"/>
                </a:moveTo>
                <a:lnTo>
                  <a:pt x="236727" y="238857"/>
                </a:lnTo>
                <a:lnTo>
                  <a:pt x="283168" y="245034"/>
                </a:lnTo>
                <a:lnTo>
                  <a:pt x="329538" y="253788"/>
                </a:lnTo>
                <a:lnTo>
                  <a:pt x="375627" y="264708"/>
                </a:lnTo>
                <a:lnTo>
                  <a:pt x="421226" y="277381"/>
                </a:lnTo>
                <a:lnTo>
                  <a:pt x="466122" y="291393"/>
                </a:lnTo>
                <a:lnTo>
                  <a:pt x="510108" y="306332"/>
                </a:lnTo>
                <a:lnTo>
                  <a:pt x="519729" y="307815"/>
                </a:lnTo>
                <a:lnTo>
                  <a:pt x="524267" y="305126"/>
                </a:lnTo>
                <a:lnTo>
                  <a:pt x="522897" y="300132"/>
                </a:lnTo>
                <a:lnTo>
                  <a:pt x="514794" y="294699"/>
                </a:lnTo>
                <a:lnTo>
                  <a:pt x="465203" y="275435"/>
                </a:lnTo>
                <a:lnTo>
                  <a:pt x="414822" y="259323"/>
                </a:lnTo>
                <a:lnTo>
                  <a:pt x="363769" y="245862"/>
                </a:lnTo>
                <a:lnTo>
                  <a:pt x="331811" y="238857"/>
                </a:lnTo>
                <a:close/>
              </a:path>
              <a:path w="524509" h="354329">
                <a:moveTo>
                  <a:pt x="357556" y="90580"/>
                </a:moveTo>
                <a:lnTo>
                  <a:pt x="350240" y="92134"/>
                </a:lnTo>
                <a:lnTo>
                  <a:pt x="313134" y="129400"/>
                </a:lnTo>
                <a:lnTo>
                  <a:pt x="272411" y="162287"/>
                </a:lnTo>
                <a:lnTo>
                  <a:pt x="228207" y="190134"/>
                </a:lnTo>
                <a:lnTo>
                  <a:pt x="180657" y="212276"/>
                </a:lnTo>
                <a:lnTo>
                  <a:pt x="277488" y="212276"/>
                </a:lnTo>
                <a:lnTo>
                  <a:pt x="294423" y="199979"/>
                </a:lnTo>
                <a:lnTo>
                  <a:pt x="325881" y="171479"/>
                </a:lnTo>
                <a:lnTo>
                  <a:pt x="353940" y="139800"/>
                </a:lnTo>
                <a:lnTo>
                  <a:pt x="378040" y="105355"/>
                </a:lnTo>
                <a:lnTo>
                  <a:pt x="376411" y="99287"/>
                </a:lnTo>
                <a:lnTo>
                  <a:pt x="367931" y="93663"/>
                </a:lnTo>
                <a:lnTo>
                  <a:pt x="357556" y="9058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28007" y="8001510"/>
            <a:ext cx="1944370" cy="62865"/>
          </a:xfrm>
          <a:custGeom>
            <a:avLst/>
            <a:gdLst/>
            <a:ahLst/>
            <a:cxnLst/>
            <a:rect l="l" t="t" r="r" b="b"/>
            <a:pathLst>
              <a:path w="1944370" h="62865">
                <a:moveTo>
                  <a:pt x="0" y="62488"/>
                </a:moveTo>
                <a:lnTo>
                  <a:pt x="53613" y="54551"/>
                </a:lnTo>
                <a:lnTo>
                  <a:pt x="106926" y="45002"/>
                </a:lnTo>
                <a:lnTo>
                  <a:pt x="160153" y="34999"/>
                </a:lnTo>
                <a:lnTo>
                  <a:pt x="213506" y="25703"/>
                </a:lnTo>
                <a:lnTo>
                  <a:pt x="267200" y="18275"/>
                </a:lnTo>
                <a:lnTo>
                  <a:pt x="321449" y="13873"/>
                </a:lnTo>
                <a:lnTo>
                  <a:pt x="355261" y="13127"/>
                </a:lnTo>
                <a:lnTo>
                  <a:pt x="389215" y="13493"/>
                </a:lnTo>
                <a:lnTo>
                  <a:pt x="423185" y="14214"/>
                </a:lnTo>
                <a:lnTo>
                  <a:pt x="457047" y="14533"/>
                </a:lnTo>
                <a:lnTo>
                  <a:pt x="505327" y="15117"/>
                </a:lnTo>
                <a:lnTo>
                  <a:pt x="553731" y="17031"/>
                </a:lnTo>
                <a:lnTo>
                  <a:pt x="602235" y="19929"/>
                </a:lnTo>
                <a:lnTo>
                  <a:pt x="650817" y="23469"/>
                </a:lnTo>
                <a:lnTo>
                  <a:pt x="699450" y="27307"/>
                </a:lnTo>
                <a:lnTo>
                  <a:pt x="748112" y="31099"/>
                </a:lnTo>
                <a:lnTo>
                  <a:pt x="796779" y="34502"/>
                </a:lnTo>
                <a:lnTo>
                  <a:pt x="845426" y="37172"/>
                </a:lnTo>
                <a:lnTo>
                  <a:pt x="894029" y="38765"/>
                </a:lnTo>
                <a:lnTo>
                  <a:pt x="948966" y="37651"/>
                </a:lnTo>
                <a:lnTo>
                  <a:pt x="1005746" y="35182"/>
                </a:lnTo>
                <a:lnTo>
                  <a:pt x="1062166" y="35748"/>
                </a:lnTo>
                <a:lnTo>
                  <a:pt x="1116025" y="43743"/>
                </a:lnTo>
                <a:lnTo>
                  <a:pt x="1163079" y="54323"/>
                </a:lnTo>
                <a:lnTo>
                  <a:pt x="1202282" y="58073"/>
                </a:lnTo>
                <a:lnTo>
                  <a:pt x="1241882" y="53982"/>
                </a:lnTo>
                <a:lnTo>
                  <a:pt x="1290129" y="41038"/>
                </a:lnTo>
                <a:lnTo>
                  <a:pt x="1324070" y="31853"/>
                </a:lnTo>
                <a:lnTo>
                  <a:pt x="1357985" y="25506"/>
                </a:lnTo>
                <a:lnTo>
                  <a:pt x="1392310" y="21035"/>
                </a:lnTo>
                <a:lnTo>
                  <a:pt x="1427480" y="17479"/>
                </a:lnTo>
                <a:lnTo>
                  <a:pt x="1476285" y="12364"/>
                </a:lnTo>
                <a:lnTo>
                  <a:pt x="1525343" y="7036"/>
                </a:lnTo>
                <a:lnTo>
                  <a:pt x="1574561" y="2560"/>
                </a:lnTo>
                <a:lnTo>
                  <a:pt x="1623845" y="0"/>
                </a:lnTo>
                <a:lnTo>
                  <a:pt x="1673100" y="418"/>
                </a:lnTo>
                <a:lnTo>
                  <a:pt x="1722234" y="4881"/>
                </a:lnTo>
                <a:lnTo>
                  <a:pt x="1753458" y="10715"/>
                </a:lnTo>
                <a:lnTo>
                  <a:pt x="1783716" y="17813"/>
                </a:lnTo>
                <a:lnTo>
                  <a:pt x="1814186" y="24001"/>
                </a:lnTo>
                <a:lnTo>
                  <a:pt x="1846046" y="27106"/>
                </a:lnTo>
                <a:lnTo>
                  <a:pt x="1872203" y="27214"/>
                </a:lnTo>
                <a:lnTo>
                  <a:pt x="1895643" y="27619"/>
                </a:lnTo>
                <a:lnTo>
                  <a:pt x="1918773" y="30612"/>
                </a:lnTo>
                <a:lnTo>
                  <a:pt x="1944001" y="38485"/>
                </a:lnTo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14" y="0"/>
            <a:ext cx="16249885" cy="6474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6256025" cy="9143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25" y="899998"/>
                </a:lnTo>
                <a:lnTo>
                  <a:pt x="16256025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7299" y="952699"/>
            <a:ext cx="69678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0" dirty="0"/>
              <a:t>Natural</a:t>
            </a:r>
            <a:r>
              <a:rPr spc="-65" dirty="0"/>
              <a:t> </a:t>
            </a:r>
            <a:r>
              <a:rPr spc="-60" dirty="0"/>
              <a:t>Findings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87299" y="2964750"/>
            <a:ext cx="7988934" cy="2799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45465">
              <a:lnSpc>
                <a:spcPct val="100000"/>
              </a:lnSpc>
              <a:spcBef>
                <a:spcPts val="100"/>
              </a:spcBef>
            </a:pPr>
            <a:r>
              <a:rPr sz="2600" spc="-15" dirty="0">
                <a:solidFill>
                  <a:srgbClr val="414042"/>
                </a:solidFill>
                <a:latin typeface="Century Gothic"/>
                <a:cs typeface="Century Gothic"/>
              </a:rPr>
              <a:t>Share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the </a:t>
            </a:r>
            <a:r>
              <a:rPr sz="2600" dirty="0">
                <a:solidFill>
                  <a:srgbClr val="414042"/>
                </a:solidFill>
                <a:latin typeface="Century Gothic"/>
                <a:cs typeface="Century Gothic"/>
              </a:rPr>
              <a:t>things </a:t>
            </a:r>
            <a:r>
              <a:rPr sz="2600" spc="-30" dirty="0">
                <a:solidFill>
                  <a:srgbClr val="414042"/>
                </a:solidFill>
                <a:latin typeface="Century Gothic"/>
                <a:cs typeface="Century Gothic"/>
              </a:rPr>
              <a:t>you </a:t>
            </a:r>
            <a:r>
              <a:rPr sz="2600" spc="-20" dirty="0">
                <a:solidFill>
                  <a:srgbClr val="414042"/>
                </a:solidFill>
                <a:latin typeface="Century Gothic"/>
                <a:cs typeface="Century Gothic"/>
              </a:rPr>
              <a:t>gathered </a:t>
            </a:r>
            <a:r>
              <a:rPr sz="2600" spc="-5" dirty="0">
                <a:solidFill>
                  <a:srgbClr val="414042"/>
                </a:solidFill>
                <a:latin typeface="Century Gothic"/>
                <a:cs typeface="Century Gothic"/>
              </a:rPr>
              <a:t>with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the </a:t>
            </a:r>
            <a:r>
              <a:rPr sz="2600" spc="-5" dirty="0">
                <a:solidFill>
                  <a:srgbClr val="414042"/>
                </a:solidFill>
                <a:latin typeface="Century Gothic"/>
                <a:cs typeface="Century Gothic"/>
              </a:rPr>
              <a:t>people 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around</a:t>
            </a:r>
            <a:r>
              <a:rPr sz="26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2600" spc="-45" dirty="0">
                <a:solidFill>
                  <a:srgbClr val="414042"/>
                </a:solidFill>
                <a:latin typeface="Century Gothic"/>
                <a:cs typeface="Century Gothic"/>
              </a:rPr>
              <a:t>you.</a:t>
            </a:r>
            <a:endParaRPr sz="2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2600" spc="20" dirty="0">
                <a:solidFill>
                  <a:srgbClr val="414042"/>
                </a:solidFill>
                <a:latin typeface="Century Gothic"/>
                <a:cs typeface="Century Gothic"/>
              </a:rPr>
              <a:t>Explain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where </a:t>
            </a:r>
            <a:r>
              <a:rPr sz="2600" spc="-30" dirty="0">
                <a:solidFill>
                  <a:srgbClr val="414042"/>
                </a:solidFill>
                <a:latin typeface="Century Gothic"/>
                <a:cs typeface="Century Gothic"/>
              </a:rPr>
              <a:t>you </a:t>
            </a:r>
            <a:r>
              <a:rPr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found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them </a:t>
            </a:r>
            <a:r>
              <a:rPr sz="26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be</a:t>
            </a:r>
            <a:r>
              <a:rPr sz="2600" spc="3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specific:</a:t>
            </a:r>
            <a:endParaRPr sz="2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600" spc="5" dirty="0">
                <a:solidFill>
                  <a:srgbClr val="414042"/>
                </a:solidFill>
                <a:latin typeface="Century Gothic"/>
                <a:cs typeface="Century Gothic"/>
              </a:rPr>
              <a:t>“I </a:t>
            </a:r>
            <a:r>
              <a:rPr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found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them </a:t>
            </a:r>
            <a:r>
              <a:rPr sz="2600" spc="-20" dirty="0">
                <a:solidFill>
                  <a:srgbClr val="414042"/>
                </a:solidFill>
                <a:latin typeface="Century Gothic"/>
                <a:cs typeface="Century Gothic"/>
              </a:rPr>
              <a:t>at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the </a:t>
            </a:r>
            <a:r>
              <a:rPr sz="2600" spc="-30" dirty="0">
                <a:solidFill>
                  <a:srgbClr val="414042"/>
                </a:solidFill>
                <a:latin typeface="Century Gothic"/>
                <a:cs typeface="Century Gothic"/>
              </a:rPr>
              <a:t>bottom of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the </a:t>
            </a:r>
            <a:r>
              <a:rPr sz="2600" spc="-15" dirty="0">
                <a:solidFill>
                  <a:srgbClr val="414042"/>
                </a:solidFill>
                <a:latin typeface="Century Gothic"/>
                <a:cs typeface="Century Gothic"/>
              </a:rPr>
              <a:t>garden,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where  nobody </a:t>
            </a:r>
            <a:r>
              <a:rPr sz="2600" spc="-15" dirty="0">
                <a:solidFill>
                  <a:srgbClr val="414042"/>
                </a:solidFill>
                <a:latin typeface="Century Gothic"/>
                <a:cs typeface="Century Gothic"/>
              </a:rPr>
              <a:t>goes, </a:t>
            </a:r>
            <a:r>
              <a:rPr sz="2600" spc="-5" dirty="0">
                <a:solidFill>
                  <a:srgbClr val="414042"/>
                </a:solidFill>
                <a:latin typeface="Century Gothic"/>
                <a:cs typeface="Century Gothic"/>
              </a:rPr>
              <a:t>and </a:t>
            </a:r>
            <a:r>
              <a:rPr sz="2600" spc="-30" dirty="0">
                <a:solidFill>
                  <a:srgbClr val="414042"/>
                </a:solidFill>
                <a:latin typeface="Century Gothic"/>
                <a:cs typeface="Century Gothic"/>
              </a:rPr>
              <a:t>they </a:t>
            </a:r>
            <a:r>
              <a:rPr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were </a:t>
            </a:r>
            <a:r>
              <a:rPr sz="2600" spc="-5" dirty="0">
                <a:solidFill>
                  <a:srgbClr val="414042"/>
                </a:solidFill>
                <a:latin typeface="Century Gothic"/>
                <a:cs typeface="Century Gothic"/>
              </a:rPr>
              <a:t>under </a:t>
            </a:r>
            <a:r>
              <a:rPr sz="2600" dirty="0">
                <a:solidFill>
                  <a:srgbClr val="414042"/>
                </a:solidFill>
                <a:latin typeface="Century Gothic"/>
                <a:cs typeface="Century Gothic"/>
              </a:rPr>
              <a:t>a</a:t>
            </a:r>
            <a:r>
              <a:rPr sz="2600" spc="5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2600" spc="-60" dirty="0">
                <a:solidFill>
                  <a:srgbClr val="414042"/>
                </a:solidFill>
                <a:latin typeface="Century Gothic"/>
                <a:cs typeface="Century Gothic"/>
              </a:rPr>
              <a:t>tree.”</a:t>
            </a:r>
            <a:endParaRPr sz="26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9999" y="2511450"/>
            <a:ext cx="7963534" cy="0"/>
          </a:xfrm>
          <a:custGeom>
            <a:avLst/>
            <a:gdLst/>
            <a:ahLst/>
            <a:cxnLst/>
            <a:rect l="l" t="t" r="r" b="b"/>
            <a:pathLst>
              <a:path w="7963534">
                <a:moveTo>
                  <a:pt x="0" y="0"/>
                </a:moveTo>
                <a:lnTo>
                  <a:pt x="7963382" y="0"/>
                </a:lnTo>
              </a:path>
            </a:pathLst>
          </a:custGeom>
          <a:ln w="635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18209" y="1749543"/>
            <a:ext cx="1842135" cy="1058545"/>
          </a:xfrm>
          <a:custGeom>
            <a:avLst/>
            <a:gdLst/>
            <a:ahLst/>
            <a:cxnLst/>
            <a:rect l="l" t="t" r="r" b="b"/>
            <a:pathLst>
              <a:path w="1842134" h="1058545">
                <a:moveTo>
                  <a:pt x="1407546" y="793597"/>
                </a:moveTo>
                <a:lnTo>
                  <a:pt x="1400587" y="798982"/>
                </a:lnTo>
                <a:lnTo>
                  <a:pt x="1395596" y="806132"/>
                </a:lnTo>
                <a:lnTo>
                  <a:pt x="1396955" y="814196"/>
                </a:lnTo>
                <a:lnTo>
                  <a:pt x="1435190" y="847703"/>
                </a:lnTo>
                <a:lnTo>
                  <a:pt x="1469632" y="870917"/>
                </a:lnTo>
                <a:lnTo>
                  <a:pt x="1514055" y="897756"/>
                </a:lnTo>
                <a:lnTo>
                  <a:pt x="1536001" y="911652"/>
                </a:lnTo>
                <a:lnTo>
                  <a:pt x="1572115" y="935842"/>
                </a:lnTo>
                <a:lnTo>
                  <a:pt x="1644027" y="984856"/>
                </a:lnTo>
                <a:lnTo>
                  <a:pt x="1680152" y="1009103"/>
                </a:lnTo>
                <a:lnTo>
                  <a:pt x="1714601" y="1030743"/>
                </a:lnTo>
                <a:lnTo>
                  <a:pt x="1750040" y="1050734"/>
                </a:lnTo>
                <a:lnTo>
                  <a:pt x="1781977" y="1058448"/>
                </a:lnTo>
                <a:lnTo>
                  <a:pt x="1798278" y="1056465"/>
                </a:lnTo>
                <a:lnTo>
                  <a:pt x="1835511" y="1035754"/>
                </a:lnTo>
                <a:lnTo>
                  <a:pt x="1841810" y="1011529"/>
                </a:lnTo>
                <a:lnTo>
                  <a:pt x="1840642" y="999648"/>
                </a:lnTo>
                <a:lnTo>
                  <a:pt x="1838554" y="987745"/>
                </a:lnTo>
                <a:lnTo>
                  <a:pt x="1835440" y="976114"/>
                </a:lnTo>
                <a:lnTo>
                  <a:pt x="1831193" y="965047"/>
                </a:lnTo>
                <a:lnTo>
                  <a:pt x="1819786" y="940092"/>
                </a:lnTo>
                <a:lnTo>
                  <a:pt x="1673954" y="940092"/>
                </a:lnTo>
                <a:lnTo>
                  <a:pt x="1645567" y="921251"/>
                </a:lnTo>
                <a:lnTo>
                  <a:pt x="1631293" y="911631"/>
                </a:lnTo>
                <a:lnTo>
                  <a:pt x="1617236" y="901763"/>
                </a:lnTo>
                <a:lnTo>
                  <a:pt x="1578095" y="875158"/>
                </a:lnTo>
                <a:lnTo>
                  <a:pt x="1537734" y="850658"/>
                </a:lnTo>
                <a:lnTo>
                  <a:pt x="1496335" y="827968"/>
                </a:lnTo>
                <a:lnTo>
                  <a:pt x="1454079" y="806792"/>
                </a:lnTo>
                <a:lnTo>
                  <a:pt x="1411801" y="794372"/>
                </a:lnTo>
                <a:lnTo>
                  <a:pt x="1407546" y="793597"/>
                </a:lnTo>
                <a:close/>
              </a:path>
              <a:path w="1842134" h="1058545">
                <a:moveTo>
                  <a:pt x="33406" y="0"/>
                </a:moveTo>
                <a:lnTo>
                  <a:pt x="0" y="25862"/>
                </a:lnTo>
                <a:lnTo>
                  <a:pt x="580" y="36752"/>
                </a:lnTo>
                <a:lnTo>
                  <a:pt x="6604" y="45868"/>
                </a:lnTo>
                <a:lnTo>
                  <a:pt x="17798" y="52235"/>
                </a:lnTo>
                <a:lnTo>
                  <a:pt x="99453" y="79568"/>
                </a:lnTo>
                <a:lnTo>
                  <a:pt x="212084" y="119291"/>
                </a:lnTo>
                <a:lnTo>
                  <a:pt x="254639" y="134962"/>
                </a:lnTo>
                <a:lnTo>
                  <a:pt x="296817" y="151536"/>
                </a:lnTo>
                <a:lnTo>
                  <a:pt x="346703" y="172431"/>
                </a:lnTo>
                <a:lnTo>
                  <a:pt x="590932" y="277676"/>
                </a:lnTo>
                <a:lnTo>
                  <a:pt x="636000" y="298248"/>
                </a:lnTo>
                <a:lnTo>
                  <a:pt x="680678" y="319612"/>
                </a:lnTo>
                <a:lnTo>
                  <a:pt x="725066" y="341561"/>
                </a:lnTo>
                <a:lnTo>
                  <a:pt x="948025" y="454680"/>
                </a:lnTo>
                <a:lnTo>
                  <a:pt x="993773" y="479122"/>
                </a:lnTo>
                <a:lnTo>
                  <a:pt x="1039132" y="504239"/>
                </a:lnTo>
                <a:lnTo>
                  <a:pt x="1084207" y="529854"/>
                </a:lnTo>
                <a:lnTo>
                  <a:pt x="1219515" y="608826"/>
                </a:lnTo>
                <a:lnTo>
                  <a:pt x="1264721" y="636352"/>
                </a:lnTo>
                <a:lnTo>
                  <a:pt x="1309562" y="664440"/>
                </a:lnTo>
                <a:lnTo>
                  <a:pt x="1354051" y="693077"/>
                </a:lnTo>
                <a:lnTo>
                  <a:pt x="1398203" y="722250"/>
                </a:lnTo>
                <a:lnTo>
                  <a:pt x="1442031" y="751947"/>
                </a:lnTo>
                <a:lnTo>
                  <a:pt x="1485550" y="782154"/>
                </a:lnTo>
                <a:lnTo>
                  <a:pt x="1526878" y="812032"/>
                </a:lnTo>
                <a:lnTo>
                  <a:pt x="1567316" y="842937"/>
                </a:lnTo>
                <a:lnTo>
                  <a:pt x="1606929" y="874841"/>
                </a:lnTo>
                <a:lnTo>
                  <a:pt x="1645786" y="907719"/>
                </a:lnTo>
                <a:lnTo>
                  <a:pt x="1667151" y="931776"/>
                </a:lnTo>
                <a:lnTo>
                  <a:pt x="1673954" y="940092"/>
                </a:lnTo>
                <a:lnTo>
                  <a:pt x="1819786" y="940092"/>
                </a:lnTo>
                <a:lnTo>
                  <a:pt x="1814985" y="929589"/>
                </a:lnTo>
                <a:lnTo>
                  <a:pt x="1741937" y="929589"/>
                </a:lnTo>
                <a:lnTo>
                  <a:pt x="1738496" y="921638"/>
                </a:lnTo>
                <a:lnTo>
                  <a:pt x="1733848" y="917498"/>
                </a:lnTo>
                <a:lnTo>
                  <a:pt x="1707085" y="893201"/>
                </a:lnTo>
                <a:lnTo>
                  <a:pt x="1680511" y="868668"/>
                </a:lnTo>
                <a:lnTo>
                  <a:pt x="1653598" y="844577"/>
                </a:lnTo>
                <a:lnTo>
                  <a:pt x="1585337" y="790143"/>
                </a:lnTo>
                <a:lnTo>
                  <a:pt x="1544576" y="759033"/>
                </a:lnTo>
                <a:lnTo>
                  <a:pt x="1503398" y="728487"/>
                </a:lnTo>
                <a:lnTo>
                  <a:pt x="1461665" y="698723"/>
                </a:lnTo>
                <a:lnTo>
                  <a:pt x="1419237" y="669956"/>
                </a:lnTo>
                <a:lnTo>
                  <a:pt x="1375974" y="642404"/>
                </a:lnTo>
                <a:lnTo>
                  <a:pt x="1193404" y="531345"/>
                </a:lnTo>
                <a:lnTo>
                  <a:pt x="1101512" y="476846"/>
                </a:lnTo>
                <a:lnTo>
                  <a:pt x="1055350" y="449973"/>
                </a:lnTo>
                <a:lnTo>
                  <a:pt x="1006808" y="422964"/>
                </a:lnTo>
                <a:lnTo>
                  <a:pt x="957584" y="397141"/>
                </a:lnTo>
                <a:lnTo>
                  <a:pt x="791038" y="311713"/>
                </a:lnTo>
                <a:lnTo>
                  <a:pt x="722762" y="278498"/>
                </a:lnTo>
                <a:lnTo>
                  <a:pt x="497090" y="176324"/>
                </a:lnTo>
                <a:lnTo>
                  <a:pt x="406233" y="136846"/>
                </a:lnTo>
                <a:lnTo>
                  <a:pt x="360558" y="117703"/>
                </a:lnTo>
                <a:lnTo>
                  <a:pt x="310754" y="97752"/>
                </a:lnTo>
                <a:lnTo>
                  <a:pt x="260580" y="78697"/>
                </a:lnTo>
                <a:lnTo>
                  <a:pt x="58476" y="5918"/>
                </a:lnTo>
                <a:lnTo>
                  <a:pt x="39777" y="931"/>
                </a:lnTo>
                <a:lnTo>
                  <a:pt x="33406" y="0"/>
                </a:lnTo>
                <a:close/>
              </a:path>
              <a:path w="1842134" h="1058545">
                <a:moveTo>
                  <a:pt x="1695896" y="709663"/>
                </a:moveTo>
                <a:lnTo>
                  <a:pt x="1689271" y="710730"/>
                </a:lnTo>
                <a:lnTo>
                  <a:pt x="1678887" y="715830"/>
                </a:lnTo>
                <a:lnTo>
                  <a:pt x="1671467" y="722758"/>
                </a:lnTo>
                <a:lnTo>
                  <a:pt x="1667573" y="731241"/>
                </a:lnTo>
                <a:lnTo>
                  <a:pt x="1667769" y="741006"/>
                </a:lnTo>
                <a:lnTo>
                  <a:pt x="1682476" y="778713"/>
                </a:lnTo>
                <a:lnTo>
                  <a:pt x="1750104" y="918476"/>
                </a:lnTo>
                <a:lnTo>
                  <a:pt x="1750548" y="922070"/>
                </a:lnTo>
                <a:lnTo>
                  <a:pt x="1751729" y="926274"/>
                </a:lnTo>
                <a:lnTo>
                  <a:pt x="1741937" y="929589"/>
                </a:lnTo>
                <a:lnTo>
                  <a:pt x="1814985" y="929589"/>
                </a:lnTo>
                <a:lnTo>
                  <a:pt x="1790309" y="876235"/>
                </a:lnTo>
                <a:lnTo>
                  <a:pt x="1769582" y="831956"/>
                </a:lnTo>
                <a:lnTo>
                  <a:pt x="1727929" y="743483"/>
                </a:lnTo>
                <a:lnTo>
                  <a:pt x="1702498" y="711047"/>
                </a:lnTo>
                <a:lnTo>
                  <a:pt x="1695896" y="70966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620730" y="1808514"/>
            <a:ext cx="1635760" cy="999490"/>
          </a:xfrm>
          <a:custGeom>
            <a:avLst/>
            <a:gdLst/>
            <a:ahLst/>
            <a:cxnLst/>
            <a:rect l="l" t="t" r="r" b="b"/>
            <a:pathLst>
              <a:path w="1635759" h="999489">
                <a:moveTo>
                  <a:pt x="145914" y="650691"/>
                </a:moveTo>
                <a:lnTo>
                  <a:pt x="116801" y="678739"/>
                </a:lnTo>
                <a:lnTo>
                  <a:pt x="72228" y="772984"/>
                </a:lnTo>
                <a:lnTo>
                  <a:pt x="51501" y="817264"/>
                </a:lnTo>
                <a:lnTo>
                  <a:pt x="30939" y="861616"/>
                </a:lnTo>
                <a:lnTo>
                  <a:pt x="10617" y="906075"/>
                </a:lnTo>
                <a:lnTo>
                  <a:pt x="0" y="952557"/>
                </a:lnTo>
                <a:lnTo>
                  <a:pt x="1176" y="965695"/>
                </a:lnTo>
                <a:lnTo>
                  <a:pt x="43532" y="997493"/>
                </a:lnTo>
                <a:lnTo>
                  <a:pt x="59832" y="999476"/>
                </a:lnTo>
                <a:lnTo>
                  <a:pt x="75957" y="997751"/>
                </a:lnTo>
                <a:lnTo>
                  <a:pt x="127209" y="971771"/>
                </a:lnTo>
                <a:lnTo>
                  <a:pt x="161658" y="950131"/>
                </a:lnTo>
                <a:lnTo>
                  <a:pt x="197783" y="925884"/>
                </a:lnTo>
                <a:lnTo>
                  <a:pt x="263460" y="881120"/>
                </a:lnTo>
                <a:lnTo>
                  <a:pt x="167855" y="881120"/>
                </a:lnTo>
                <a:lnTo>
                  <a:pt x="174659" y="872804"/>
                </a:lnTo>
                <a:lnTo>
                  <a:pt x="176404" y="870617"/>
                </a:lnTo>
                <a:lnTo>
                  <a:pt x="99872" y="870617"/>
                </a:lnTo>
                <a:lnTo>
                  <a:pt x="90081" y="867302"/>
                </a:lnTo>
                <a:lnTo>
                  <a:pt x="91262" y="863098"/>
                </a:lnTo>
                <a:lnTo>
                  <a:pt x="91706" y="859504"/>
                </a:lnTo>
                <a:lnTo>
                  <a:pt x="142895" y="753957"/>
                </a:lnTo>
                <a:lnTo>
                  <a:pt x="163650" y="710540"/>
                </a:lnTo>
                <a:lnTo>
                  <a:pt x="174237" y="672269"/>
                </a:lnTo>
                <a:lnTo>
                  <a:pt x="170343" y="663786"/>
                </a:lnTo>
                <a:lnTo>
                  <a:pt x="162923" y="656858"/>
                </a:lnTo>
                <a:lnTo>
                  <a:pt x="152539" y="651758"/>
                </a:lnTo>
                <a:lnTo>
                  <a:pt x="145914" y="650691"/>
                </a:lnTo>
                <a:close/>
              </a:path>
              <a:path w="1635759" h="999489">
                <a:moveTo>
                  <a:pt x="434263" y="734625"/>
                </a:moveTo>
                <a:lnTo>
                  <a:pt x="387731" y="747820"/>
                </a:lnTo>
                <a:lnTo>
                  <a:pt x="345474" y="768996"/>
                </a:lnTo>
                <a:lnTo>
                  <a:pt x="304076" y="791686"/>
                </a:lnTo>
                <a:lnTo>
                  <a:pt x="263715" y="816186"/>
                </a:lnTo>
                <a:lnTo>
                  <a:pt x="224574" y="842791"/>
                </a:lnTo>
                <a:lnTo>
                  <a:pt x="210486" y="852680"/>
                </a:lnTo>
                <a:lnTo>
                  <a:pt x="196243" y="862279"/>
                </a:lnTo>
                <a:lnTo>
                  <a:pt x="167855" y="881120"/>
                </a:lnTo>
                <a:lnTo>
                  <a:pt x="263460" y="881120"/>
                </a:lnTo>
                <a:lnTo>
                  <a:pt x="269695" y="876870"/>
                </a:lnTo>
                <a:lnTo>
                  <a:pt x="305841" y="852659"/>
                </a:lnTo>
                <a:lnTo>
                  <a:pt x="327755" y="838784"/>
                </a:lnTo>
                <a:lnTo>
                  <a:pt x="372178" y="811945"/>
                </a:lnTo>
                <a:lnTo>
                  <a:pt x="393992" y="797935"/>
                </a:lnTo>
                <a:lnTo>
                  <a:pt x="430485" y="768313"/>
                </a:lnTo>
                <a:lnTo>
                  <a:pt x="446214" y="747160"/>
                </a:lnTo>
                <a:lnTo>
                  <a:pt x="441223" y="740010"/>
                </a:lnTo>
                <a:lnTo>
                  <a:pt x="434263" y="734625"/>
                </a:lnTo>
                <a:close/>
              </a:path>
              <a:path w="1635759" h="999489">
                <a:moveTo>
                  <a:pt x="1635268" y="0"/>
                </a:moveTo>
                <a:lnTo>
                  <a:pt x="1581229" y="19725"/>
                </a:lnTo>
                <a:lnTo>
                  <a:pt x="1531055" y="38780"/>
                </a:lnTo>
                <a:lnTo>
                  <a:pt x="1481251" y="58731"/>
                </a:lnTo>
                <a:lnTo>
                  <a:pt x="1435576" y="77874"/>
                </a:lnTo>
                <a:lnTo>
                  <a:pt x="1344720" y="117352"/>
                </a:lnTo>
                <a:lnTo>
                  <a:pt x="1119047" y="219526"/>
                </a:lnTo>
                <a:lnTo>
                  <a:pt x="1050772" y="252741"/>
                </a:lnTo>
                <a:lnTo>
                  <a:pt x="884226" y="338169"/>
                </a:lnTo>
                <a:lnTo>
                  <a:pt x="835002" y="363992"/>
                </a:lnTo>
                <a:lnTo>
                  <a:pt x="786460" y="391001"/>
                </a:lnTo>
                <a:lnTo>
                  <a:pt x="740298" y="417874"/>
                </a:lnTo>
                <a:lnTo>
                  <a:pt x="648406" y="472373"/>
                </a:lnTo>
                <a:lnTo>
                  <a:pt x="465836" y="583432"/>
                </a:lnTo>
                <a:lnTo>
                  <a:pt x="422573" y="610984"/>
                </a:lnTo>
                <a:lnTo>
                  <a:pt x="380145" y="639751"/>
                </a:lnTo>
                <a:lnTo>
                  <a:pt x="338413" y="669515"/>
                </a:lnTo>
                <a:lnTo>
                  <a:pt x="297238" y="700061"/>
                </a:lnTo>
                <a:lnTo>
                  <a:pt x="256480" y="731171"/>
                </a:lnTo>
                <a:lnTo>
                  <a:pt x="216001" y="762629"/>
                </a:lnTo>
                <a:lnTo>
                  <a:pt x="161301" y="809696"/>
                </a:lnTo>
                <a:lnTo>
                  <a:pt x="134725" y="834229"/>
                </a:lnTo>
                <a:lnTo>
                  <a:pt x="107962" y="858526"/>
                </a:lnTo>
                <a:lnTo>
                  <a:pt x="103314" y="862667"/>
                </a:lnTo>
                <a:lnTo>
                  <a:pt x="99872" y="870617"/>
                </a:lnTo>
                <a:lnTo>
                  <a:pt x="176404" y="870617"/>
                </a:lnTo>
                <a:lnTo>
                  <a:pt x="181394" y="864362"/>
                </a:lnTo>
                <a:lnTo>
                  <a:pt x="188404" y="856206"/>
                </a:lnTo>
                <a:lnTo>
                  <a:pt x="234886" y="815869"/>
                </a:lnTo>
                <a:lnTo>
                  <a:pt x="274496" y="783965"/>
                </a:lnTo>
                <a:lnTo>
                  <a:pt x="314932" y="753060"/>
                </a:lnTo>
                <a:lnTo>
                  <a:pt x="356260" y="723182"/>
                </a:lnTo>
                <a:lnTo>
                  <a:pt x="399779" y="692975"/>
                </a:lnTo>
                <a:lnTo>
                  <a:pt x="443607" y="663278"/>
                </a:lnTo>
                <a:lnTo>
                  <a:pt x="487759" y="634105"/>
                </a:lnTo>
                <a:lnTo>
                  <a:pt x="532248" y="605468"/>
                </a:lnTo>
                <a:lnTo>
                  <a:pt x="577088" y="577380"/>
                </a:lnTo>
                <a:lnTo>
                  <a:pt x="622294" y="549854"/>
                </a:lnTo>
                <a:lnTo>
                  <a:pt x="757602" y="470882"/>
                </a:lnTo>
                <a:lnTo>
                  <a:pt x="802678" y="445267"/>
                </a:lnTo>
                <a:lnTo>
                  <a:pt x="848036" y="420150"/>
                </a:lnTo>
                <a:lnTo>
                  <a:pt x="893785" y="395708"/>
                </a:lnTo>
                <a:lnTo>
                  <a:pt x="1116744" y="282589"/>
                </a:lnTo>
                <a:lnTo>
                  <a:pt x="1161132" y="260640"/>
                </a:lnTo>
                <a:lnTo>
                  <a:pt x="1205810" y="239277"/>
                </a:lnTo>
                <a:lnTo>
                  <a:pt x="1250878" y="218704"/>
                </a:lnTo>
                <a:lnTo>
                  <a:pt x="1495107" y="113459"/>
                </a:lnTo>
                <a:lnTo>
                  <a:pt x="1544993" y="92564"/>
                </a:lnTo>
                <a:lnTo>
                  <a:pt x="1587170" y="75990"/>
                </a:lnTo>
                <a:lnTo>
                  <a:pt x="1629725" y="60319"/>
                </a:lnTo>
                <a:lnTo>
                  <a:pt x="1635268" y="58350"/>
                </a:lnTo>
                <a:lnTo>
                  <a:pt x="163526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17789" y="5593759"/>
            <a:ext cx="816610" cy="2760345"/>
          </a:xfrm>
          <a:custGeom>
            <a:avLst/>
            <a:gdLst/>
            <a:ahLst/>
            <a:cxnLst/>
            <a:rect l="l" t="t" r="r" b="b"/>
            <a:pathLst>
              <a:path w="816609" h="2760345">
                <a:moveTo>
                  <a:pt x="586215" y="0"/>
                </a:moveTo>
                <a:lnTo>
                  <a:pt x="540721" y="1559"/>
                </a:lnTo>
                <a:lnTo>
                  <a:pt x="495192" y="7561"/>
                </a:lnTo>
                <a:lnTo>
                  <a:pt x="450794" y="17045"/>
                </a:lnTo>
                <a:lnTo>
                  <a:pt x="408693" y="29054"/>
                </a:lnTo>
                <a:lnTo>
                  <a:pt x="370054" y="42627"/>
                </a:lnTo>
                <a:lnTo>
                  <a:pt x="323541" y="63641"/>
                </a:lnTo>
                <a:lnTo>
                  <a:pt x="280368" y="89361"/>
                </a:lnTo>
                <a:lnTo>
                  <a:pt x="240543" y="119367"/>
                </a:lnTo>
                <a:lnTo>
                  <a:pt x="204072" y="153238"/>
                </a:lnTo>
                <a:lnTo>
                  <a:pt x="170960" y="190555"/>
                </a:lnTo>
                <a:lnTo>
                  <a:pt x="141215" y="230897"/>
                </a:lnTo>
                <a:lnTo>
                  <a:pt x="114842" y="273845"/>
                </a:lnTo>
                <a:lnTo>
                  <a:pt x="91848" y="318979"/>
                </a:lnTo>
                <a:lnTo>
                  <a:pt x="72162" y="365615"/>
                </a:lnTo>
                <a:lnTo>
                  <a:pt x="55442" y="413453"/>
                </a:lnTo>
                <a:lnTo>
                  <a:pt x="41454" y="462280"/>
                </a:lnTo>
                <a:lnTo>
                  <a:pt x="29962" y="511885"/>
                </a:lnTo>
                <a:lnTo>
                  <a:pt x="20733" y="562059"/>
                </a:lnTo>
                <a:lnTo>
                  <a:pt x="13532" y="612588"/>
                </a:lnTo>
                <a:lnTo>
                  <a:pt x="8125" y="663263"/>
                </a:lnTo>
                <a:lnTo>
                  <a:pt x="4277" y="713871"/>
                </a:lnTo>
                <a:lnTo>
                  <a:pt x="1754" y="764203"/>
                </a:lnTo>
                <a:lnTo>
                  <a:pt x="349" y="814631"/>
                </a:lnTo>
                <a:lnTo>
                  <a:pt x="0" y="865052"/>
                </a:lnTo>
                <a:lnTo>
                  <a:pt x="640" y="915628"/>
                </a:lnTo>
                <a:lnTo>
                  <a:pt x="2181" y="965845"/>
                </a:lnTo>
                <a:lnTo>
                  <a:pt x="4567" y="1016203"/>
                </a:lnTo>
                <a:lnTo>
                  <a:pt x="7720" y="1066526"/>
                </a:lnTo>
                <a:lnTo>
                  <a:pt x="11566" y="1116806"/>
                </a:lnTo>
                <a:lnTo>
                  <a:pt x="16034" y="1167038"/>
                </a:lnTo>
                <a:lnTo>
                  <a:pt x="21051" y="1217214"/>
                </a:lnTo>
                <a:lnTo>
                  <a:pt x="26545" y="1267326"/>
                </a:lnTo>
                <a:lnTo>
                  <a:pt x="32385" y="1316780"/>
                </a:lnTo>
                <a:lnTo>
                  <a:pt x="38604" y="1366164"/>
                </a:lnTo>
                <a:lnTo>
                  <a:pt x="45169" y="1415484"/>
                </a:lnTo>
                <a:lnTo>
                  <a:pt x="52046" y="1464747"/>
                </a:lnTo>
                <a:lnTo>
                  <a:pt x="59200" y="1513960"/>
                </a:lnTo>
                <a:lnTo>
                  <a:pt x="66597" y="1563131"/>
                </a:lnTo>
                <a:lnTo>
                  <a:pt x="74204" y="1612265"/>
                </a:lnTo>
                <a:lnTo>
                  <a:pt x="81986" y="1661370"/>
                </a:lnTo>
                <a:lnTo>
                  <a:pt x="89908" y="1710452"/>
                </a:lnTo>
                <a:lnTo>
                  <a:pt x="97938" y="1759520"/>
                </a:lnTo>
                <a:lnTo>
                  <a:pt x="106041" y="1808578"/>
                </a:lnTo>
                <a:lnTo>
                  <a:pt x="122329" y="1906698"/>
                </a:lnTo>
                <a:lnTo>
                  <a:pt x="130446" y="1955772"/>
                </a:lnTo>
                <a:lnTo>
                  <a:pt x="138500" y="2004866"/>
                </a:lnTo>
                <a:lnTo>
                  <a:pt x="146456" y="2053986"/>
                </a:lnTo>
                <a:lnTo>
                  <a:pt x="154281" y="2103139"/>
                </a:lnTo>
                <a:lnTo>
                  <a:pt x="162069" y="2154678"/>
                </a:lnTo>
                <a:lnTo>
                  <a:pt x="169014" y="2206504"/>
                </a:lnTo>
                <a:lnTo>
                  <a:pt x="174761" y="2258534"/>
                </a:lnTo>
                <a:lnTo>
                  <a:pt x="178955" y="2310684"/>
                </a:lnTo>
                <a:lnTo>
                  <a:pt x="181239" y="2362869"/>
                </a:lnTo>
                <a:lnTo>
                  <a:pt x="181257" y="2415005"/>
                </a:lnTo>
                <a:lnTo>
                  <a:pt x="178654" y="2467009"/>
                </a:lnTo>
                <a:lnTo>
                  <a:pt x="173075" y="2518796"/>
                </a:lnTo>
                <a:lnTo>
                  <a:pt x="164162" y="2570283"/>
                </a:lnTo>
                <a:lnTo>
                  <a:pt x="149678" y="2635376"/>
                </a:lnTo>
                <a:lnTo>
                  <a:pt x="137170" y="2681541"/>
                </a:lnTo>
                <a:lnTo>
                  <a:pt x="121141" y="2729395"/>
                </a:lnTo>
                <a:lnTo>
                  <a:pt x="107488" y="2760110"/>
                </a:lnTo>
                <a:lnTo>
                  <a:pt x="138500" y="2760110"/>
                </a:lnTo>
                <a:lnTo>
                  <a:pt x="165436" y="2688130"/>
                </a:lnTo>
                <a:lnTo>
                  <a:pt x="177719" y="2643331"/>
                </a:lnTo>
                <a:lnTo>
                  <a:pt x="186785" y="2604376"/>
                </a:lnTo>
                <a:lnTo>
                  <a:pt x="200732" y="2525874"/>
                </a:lnTo>
                <a:lnTo>
                  <a:pt x="204407" y="2476537"/>
                </a:lnTo>
                <a:lnTo>
                  <a:pt x="204839" y="2427161"/>
                </a:lnTo>
                <a:lnTo>
                  <a:pt x="202961" y="2377554"/>
                </a:lnTo>
                <a:lnTo>
                  <a:pt x="199709" y="2327522"/>
                </a:lnTo>
                <a:lnTo>
                  <a:pt x="195531" y="2278807"/>
                </a:lnTo>
                <a:lnTo>
                  <a:pt x="190149" y="2230174"/>
                </a:lnTo>
                <a:lnTo>
                  <a:pt x="183740" y="2181622"/>
                </a:lnTo>
                <a:lnTo>
                  <a:pt x="176479" y="2133153"/>
                </a:lnTo>
                <a:lnTo>
                  <a:pt x="168541" y="2084766"/>
                </a:lnTo>
                <a:lnTo>
                  <a:pt x="160103" y="2036462"/>
                </a:lnTo>
                <a:lnTo>
                  <a:pt x="151340" y="1988241"/>
                </a:lnTo>
                <a:lnTo>
                  <a:pt x="133542" y="1892052"/>
                </a:lnTo>
                <a:lnTo>
                  <a:pt x="124327" y="1841472"/>
                </a:lnTo>
                <a:lnTo>
                  <a:pt x="115248" y="1790729"/>
                </a:lnTo>
                <a:lnTo>
                  <a:pt x="106341" y="1739836"/>
                </a:lnTo>
                <a:lnTo>
                  <a:pt x="97639" y="1688805"/>
                </a:lnTo>
                <a:lnTo>
                  <a:pt x="89179" y="1637650"/>
                </a:lnTo>
                <a:lnTo>
                  <a:pt x="80995" y="1586384"/>
                </a:lnTo>
                <a:lnTo>
                  <a:pt x="73123" y="1535019"/>
                </a:lnTo>
                <a:lnTo>
                  <a:pt x="65596" y="1483567"/>
                </a:lnTo>
                <a:lnTo>
                  <a:pt x="58450" y="1432043"/>
                </a:lnTo>
                <a:lnTo>
                  <a:pt x="51721" y="1380459"/>
                </a:lnTo>
                <a:lnTo>
                  <a:pt x="45442" y="1328828"/>
                </a:lnTo>
                <a:lnTo>
                  <a:pt x="39650" y="1277163"/>
                </a:lnTo>
                <a:lnTo>
                  <a:pt x="34378" y="1225476"/>
                </a:lnTo>
                <a:lnTo>
                  <a:pt x="29662" y="1173780"/>
                </a:lnTo>
                <a:lnTo>
                  <a:pt x="25538" y="1122090"/>
                </a:lnTo>
                <a:lnTo>
                  <a:pt x="22039" y="1070416"/>
                </a:lnTo>
                <a:lnTo>
                  <a:pt x="19200" y="1018772"/>
                </a:lnTo>
                <a:lnTo>
                  <a:pt x="17058" y="967172"/>
                </a:lnTo>
                <a:lnTo>
                  <a:pt x="15644" y="915459"/>
                </a:lnTo>
                <a:lnTo>
                  <a:pt x="15000" y="864152"/>
                </a:lnTo>
                <a:lnTo>
                  <a:pt x="15191" y="819196"/>
                </a:lnTo>
                <a:lnTo>
                  <a:pt x="16301" y="773161"/>
                </a:lnTo>
                <a:lnTo>
                  <a:pt x="18490" y="726308"/>
                </a:lnTo>
                <a:lnTo>
                  <a:pt x="21917" y="678898"/>
                </a:lnTo>
                <a:lnTo>
                  <a:pt x="26743" y="631191"/>
                </a:lnTo>
                <a:lnTo>
                  <a:pt x="33126" y="583449"/>
                </a:lnTo>
                <a:lnTo>
                  <a:pt x="41227" y="535931"/>
                </a:lnTo>
                <a:lnTo>
                  <a:pt x="51204" y="488899"/>
                </a:lnTo>
                <a:lnTo>
                  <a:pt x="63219" y="442614"/>
                </a:lnTo>
                <a:lnTo>
                  <a:pt x="77430" y="397336"/>
                </a:lnTo>
                <a:lnTo>
                  <a:pt x="93998" y="353327"/>
                </a:lnTo>
                <a:lnTo>
                  <a:pt x="113082" y="310847"/>
                </a:lnTo>
                <a:lnTo>
                  <a:pt x="134841" y="270156"/>
                </a:lnTo>
                <a:lnTo>
                  <a:pt x="159436" y="231516"/>
                </a:lnTo>
                <a:lnTo>
                  <a:pt x="187026" y="195188"/>
                </a:lnTo>
                <a:lnTo>
                  <a:pt x="217770" y="161432"/>
                </a:lnTo>
                <a:lnTo>
                  <a:pt x="251829" y="130509"/>
                </a:lnTo>
                <a:lnTo>
                  <a:pt x="289362" y="102680"/>
                </a:lnTo>
                <a:lnTo>
                  <a:pt x="330529" y="78205"/>
                </a:lnTo>
                <a:lnTo>
                  <a:pt x="375490" y="57346"/>
                </a:lnTo>
                <a:lnTo>
                  <a:pt x="424698" y="40141"/>
                </a:lnTo>
                <a:lnTo>
                  <a:pt x="476995" y="27119"/>
                </a:lnTo>
                <a:lnTo>
                  <a:pt x="530779" y="19043"/>
                </a:lnTo>
                <a:lnTo>
                  <a:pt x="584447" y="16677"/>
                </a:lnTo>
                <a:lnTo>
                  <a:pt x="678206" y="16677"/>
                </a:lnTo>
                <a:lnTo>
                  <a:pt x="672433" y="14042"/>
                </a:lnTo>
                <a:lnTo>
                  <a:pt x="630507" y="3841"/>
                </a:lnTo>
                <a:lnTo>
                  <a:pt x="586215" y="0"/>
                </a:lnTo>
                <a:close/>
              </a:path>
              <a:path w="816609" h="2760345">
                <a:moveTo>
                  <a:pt x="482313" y="231805"/>
                </a:moveTo>
                <a:lnTo>
                  <a:pt x="442633" y="236014"/>
                </a:lnTo>
                <a:lnTo>
                  <a:pt x="405981" y="253270"/>
                </a:lnTo>
                <a:lnTo>
                  <a:pt x="374430" y="280472"/>
                </a:lnTo>
                <a:lnTo>
                  <a:pt x="350052" y="314521"/>
                </a:lnTo>
                <a:lnTo>
                  <a:pt x="335765" y="358292"/>
                </a:lnTo>
                <a:lnTo>
                  <a:pt x="337007" y="403650"/>
                </a:lnTo>
                <a:lnTo>
                  <a:pt x="350382" y="447770"/>
                </a:lnTo>
                <a:lnTo>
                  <a:pt x="372493" y="487826"/>
                </a:lnTo>
                <a:lnTo>
                  <a:pt x="401675" y="522925"/>
                </a:lnTo>
                <a:lnTo>
                  <a:pt x="435152" y="550187"/>
                </a:lnTo>
                <a:lnTo>
                  <a:pt x="471910" y="569712"/>
                </a:lnTo>
                <a:lnTo>
                  <a:pt x="510935" y="581604"/>
                </a:lnTo>
                <a:lnTo>
                  <a:pt x="551213" y="585963"/>
                </a:lnTo>
                <a:lnTo>
                  <a:pt x="591731" y="582893"/>
                </a:lnTo>
                <a:lnTo>
                  <a:pt x="624804" y="574240"/>
                </a:lnTo>
                <a:lnTo>
                  <a:pt x="563083" y="574240"/>
                </a:lnTo>
                <a:lnTo>
                  <a:pt x="519051" y="570134"/>
                </a:lnTo>
                <a:lnTo>
                  <a:pt x="474381" y="554846"/>
                </a:lnTo>
                <a:lnTo>
                  <a:pt x="433871" y="528733"/>
                </a:lnTo>
                <a:lnTo>
                  <a:pt x="399891" y="493993"/>
                </a:lnTo>
                <a:lnTo>
                  <a:pt x="374809" y="452824"/>
                </a:lnTo>
                <a:lnTo>
                  <a:pt x="360992" y="407423"/>
                </a:lnTo>
                <a:lnTo>
                  <a:pt x="360809" y="359987"/>
                </a:lnTo>
                <a:lnTo>
                  <a:pt x="376297" y="319540"/>
                </a:lnTo>
                <a:lnTo>
                  <a:pt x="406160" y="285727"/>
                </a:lnTo>
                <a:lnTo>
                  <a:pt x="445073" y="264054"/>
                </a:lnTo>
                <a:lnTo>
                  <a:pt x="487707" y="260026"/>
                </a:lnTo>
                <a:lnTo>
                  <a:pt x="540711" y="260026"/>
                </a:lnTo>
                <a:lnTo>
                  <a:pt x="522950" y="243744"/>
                </a:lnTo>
                <a:lnTo>
                  <a:pt x="482313" y="231805"/>
                </a:lnTo>
                <a:close/>
              </a:path>
              <a:path w="816609" h="2760345">
                <a:moveTo>
                  <a:pt x="678206" y="16677"/>
                </a:moveTo>
                <a:lnTo>
                  <a:pt x="584447" y="16677"/>
                </a:lnTo>
                <a:lnTo>
                  <a:pt x="636399" y="20783"/>
                </a:lnTo>
                <a:lnTo>
                  <a:pt x="685933" y="36135"/>
                </a:lnTo>
                <a:lnTo>
                  <a:pt x="727122" y="64164"/>
                </a:lnTo>
                <a:lnTo>
                  <a:pt x="759781" y="102014"/>
                </a:lnTo>
                <a:lnTo>
                  <a:pt x="783725" y="146828"/>
                </a:lnTo>
                <a:lnTo>
                  <a:pt x="798768" y="195751"/>
                </a:lnTo>
                <a:lnTo>
                  <a:pt x="804124" y="235152"/>
                </a:lnTo>
                <a:lnTo>
                  <a:pt x="804275" y="276503"/>
                </a:lnTo>
                <a:lnTo>
                  <a:pt x="799449" y="318533"/>
                </a:lnTo>
                <a:lnTo>
                  <a:pt x="789755" y="361000"/>
                </a:lnTo>
                <a:lnTo>
                  <a:pt x="775479" y="402119"/>
                </a:lnTo>
                <a:lnTo>
                  <a:pt x="756791" y="441132"/>
                </a:lnTo>
                <a:lnTo>
                  <a:pt x="733888" y="477027"/>
                </a:lnTo>
                <a:lnTo>
                  <a:pt x="706968" y="508790"/>
                </a:lnTo>
                <a:lnTo>
                  <a:pt x="676230" y="535406"/>
                </a:lnTo>
                <a:lnTo>
                  <a:pt x="641871" y="555862"/>
                </a:lnTo>
                <a:lnTo>
                  <a:pt x="604089" y="569145"/>
                </a:lnTo>
                <a:lnTo>
                  <a:pt x="563083" y="574240"/>
                </a:lnTo>
                <a:lnTo>
                  <a:pt x="624804" y="574240"/>
                </a:lnTo>
                <a:lnTo>
                  <a:pt x="669465" y="554846"/>
                </a:lnTo>
                <a:lnTo>
                  <a:pt x="704580" y="530123"/>
                </a:lnTo>
                <a:lnTo>
                  <a:pt x="735916" y="498354"/>
                </a:lnTo>
                <a:lnTo>
                  <a:pt x="762753" y="460313"/>
                </a:lnTo>
                <a:lnTo>
                  <a:pt x="784461" y="417962"/>
                </a:lnTo>
                <a:lnTo>
                  <a:pt x="800796" y="372391"/>
                </a:lnTo>
                <a:lnTo>
                  <a:pt x="811516" y="324690"/>
                </a:lnTo>
                <a:lnTo>
                  <a:pt x="816321" y="276503"/>
                </a:lnTo>
                <a:lnTo>
                  <a:pt x="816229" y="270156"/>
                </a:lnTo>
                <a:lnTo>
                  <a:pt x="815134" y="227260"/>
                </a:lnTo>
                <a:lnTo>
                  <a:pt x="807545" y="179711"/>
                </a:lnTo>
                <a:lnTo>
                  <a:pt x="793365" y="134394"/>
                </a:lnTo>
                <a:lnTo>
                  <a:pt x="772352" y="92398"/>
                </a:lnTo>
                <a:lnTo>
                  <a:pt x="744501" y="57346"/>
                </a:lnTo>
                <a:lnTo>
                  <a:pt x="710827" y="31563"/>
                </a:lnTo>
                <a:lnTo>
                  <a:pt x="678206" y="16677"/>
                </a:lnTo>
                <a:close/>
              </a:path>
              <a:path w="816609" h="2760345">
                <a:moveTo>
                  <a:pt x="455874" y="334138"/>
                </a:moveTo>
                <a:lnTo>
                  <a:pt x="449086" y="337864"/>
                </a:lnTo>
                <a:lnTo>
                  <a:pt x="439667" y="352548"/>
                </a:lnTo>
                <a:lnTo>
                  <a:pt x="433745" y="369498"/>
                </a:lnTo>
                <a:lnTo>
                  <a:pt x="434767" y="386293"/>
                </a:lnTo>
                <a:lnTo>
                  <a:pt x="446178" y="400513"/>
                </a:lnTo>
                <a:lnTo>
                  <a:pt x="468451" y="410955"/>
                </a:lnTo>
                <a:lnTo>
                  <a:pt x="490906" y="413005"/>
                </a:lnTo>
                <a:lnTo>
                  <a:pt x="513349" y="408066"/>
                </a:lnTo>
                <a:lnTo>
                  <a:pt x="535586" y="397541"/>
                </a:lnTo>
                <a:lnTo>
                  <a:pt x="544216" y="388040"/>
                </a:lnTo>
                <a:lnTo>
                  <a:pt x="472596" y="388040"/>
                </a:lnTo>
                <a:lnTo>
                  <a:pt x="455246" y="378189"/>
                </a:lnTo>
                <a:lnTo>
                  <a:pt x="464250" y="350729"/>
                </a:lnTo>
                <a:lnTo>
                  <a:pt x="466149" y="342954"/>
                </a:lnTo>
                <a:lnTo>
                  <a:pt x="462460" y="336629"/>
                </a:lnTo>
                <a:lnTo>
                  <a:pt x="455874" y="334138"/>
                </a:lnTo>
                <a:close/>
              </a:path>
              <a:path w="816609" h="2760345">
                <a:moveTo>
                  <a:pt x="540711" y="260026"/>
                </a:moveTo>
                <a:lnTo>
                  <a:pt x="487707" y="260026"/>
                </a:lnTo>
                <a:lnTo>
                  <a:pt x="509408" y="267921"/>
                </a:lnTo>
                <a:lnTo>
                  <a:pt x="527058" y="282773"/>
                </a:lnTo>
                <a:lnTo>
                  <a:pt x="539717" y="302247"/>
                </a:lnTo>
                <a:lnTo>
                  <a:pt x="546445" y="324008"/>
                </a:lnTo>
                <a:lnTo>
                  <a:pt x="546173" y="339650"/>
                </a:lnTo>
                <a:lnTo>
                  <a:pt x="521184" y="376955"/>
                </a:lnTo>
                <a:lnTo>
                  <a:pt x="472596" y="388040"/>
                </a:lnTo>
                <a:lnTo>
                  <a:pt x="544216" y="388040"/>
                </a:lnTo>
                <a:lnTo>
                  <a:pt x="567121" y="362822"/>
                </a:lnTo>
                <a:lnTo>
                  <a:pt x="573240" y="318533"/>
                </a:lnTo>
                <a:lnTo>
                  <a:pt x="557373" y="275299"/>
                </a:lnTo>
                <a:lnTo>
                  <a:pt x="540711" y="260026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639004" y="6284254"/>
            <a:ext cx="612775" cy="2070100"/>
          </a:xfrm>
          <a:custGeom>
            <a:avLst/>
            <a:gdLst/>
            <a:ahLst/>
            <a:cxnLst/>
            <a:rect l="l" t="t" r="r" b="b"/>
            <a:pathLst>
              <a:path w="612775" h="2070100">
                <a:moveTo>
                  <a:pt x="415279" y="0"/>
                </a:moveTo>
                <a:lnTo>
                  <a:pt x="366511" y="6080"/>
                </a:lnTo>
                <a:lnTo>
                  <a:pt x="319729" y="17282"/>
                </a:lnTo>
                <a:lnTo>
                  <a:pt x="277483" y="31507"/>
                </a:lnTo>
                <a:lnTo>
                  <a:pt x="231530" y="53322"/>
                </a:lnTo>
                <a:lnTo>
                  <a:pt x="190033" y="81224"/>
                </a:lnTo>
                <a:lnTo>
                  <a:pt x="153004" y="114465"/>
                </a:lnTo>
                <a:lnTo>
                  <a:pt x="120453" y="152301"/>
                </a:lnTo>
                <a:lnTo>
                  <a:pt x="92393" y="193985"/>
                </a:lnTo>
                <a:lnTo>
                  <a:pt x="68834" y="238771"/>
                </a:lnTo>
                <a:lnTo>
                  <a:pt x="50269" y="283913"/>
                </a:lnTo>
                <a:lnTo>
                  <a:pt x="35296" y="330469"/>
                </a:lnTo>
                <a:lnTo>
                  <a:pt x="23544" y="378104"/>
                </a:lnTo>
                <a:lnTo>
                  <a:pt x="14637" y="426480"/>
                </a:lnTo>
                <a:lnTo>
                  <a:pt x="8203" y="475259"/>
                </a:lnTo>
                <a:lnTo>
                  <a:pt x="3868" y="524105"/>
                </a:lnTo>
                <a:lnTo>
                  <a:pt x="1258" y="572680"/>
                </a:lnTo>
                <a:lnTo>
                  <a:pt x="0" y="626708"/>
                </a:lnTo>
                <a:lnTo>
                  <a:pt x="311" y="680722"/>
                </a:lnTo>
                <a:lnTo>
                  <a:pt x="2032" y="734704"/>
                </a:lnTo>
                <a:lnTo>
                  <a:pt x="5005" y="788641"/>
                </a:lnTo>
                <a:lnTo>
                  <a:pt x="9072" y="842517"/>
                </a:lnTo>
                <a:lnTo>
                  <a:pt x="14073" y="896315"/>
                </a:lnTo>
                <a:lnTo>
                  <a:pt x="19850" y="950022"/>
                </a:lnTo>
                <a:lnTo>
                  <a:pt x="26141" y="1002554"/>
                </a:lnTo>
                <a:lnTo>
                  <a:pt x="32982" y="1054983"/>
                </a:lnTo>
                <a:lnTo>
                  <a:pt x="40302" y="1107325"/>
                </a:lnTo>
                <a:lnTo>
                  <a:pt x="48026" y="1159593"/>
                </a:lnTo>
                <a:lnTo>
                  <a:pt x="56082" y="1211804"/>
                </a:lnTo>
                <a:lnTo>
                  <a:pt x="64397" y="1263971"/>
                </a:lnTo>
                <a:lnTo>
                  <a:pt x="72899" y="1316109"/>
                </a:lnTo>
                <a:lnTo>
                  <a:pt x="81515" y="1368233"/>
                </a:lnTo>
                <a:lnTo>
                  <a:pt x="90172" y="1420358"/>
                </a:lnTo>
                <a:lnTo>
                  <a:pt x="98796" y="1472497"/>
                </a:lnTo>
                <a:lnTo>
                  <a:pt x="107317" y="1524667"/>
                </a:lnTo>
                <a:lnTo>
                  <a:pt x="115659" y="1576881"/>
                </a:lnTo>
                <a:lnTo>
                  <a:pt x="123063" y="1626625"/>
                </a:lnTo>
                <a:lnTo>
                  <a:pt x="129298" y="1676694"/>
                </a:lnTo>
                <a:lnTo>
                  <a:pt x="133796" y="1726956"/>
                </a:lnTo>
                <a:lnTo>
                  <a:pt x="135989" y="1777277"/>
                </a:lnTo>
                <a:lnTo>
                  <a:pt x="135309" y="1827522"/>
                </a:lnTo>
                <a:lnTo>
                  <a:pt x="131190" y="1877557"/>
                </a:lnTo>
                <a:lnTo>
                  <a:pt x="123063" y="1927249"/>
                </a:lnTo>
                <a:lnTo>
                  <a:pt x="106241" y="1998805"/>
                </a:lnTo>
                <a:lnTo>
                  <a:pt x="90802" y="2046581"/>
                </a:lnTo>
                <a:lnTo>
                  <a:pt x="79920" y="2069615"/>
                </a:lnTo>
                <a:lnTo>
                  <a:pt x="103467" y="2069615"/>
                </a:lnTo>
                <a:lnTo>
                  <a:pt x="128279" y="2000896"/>
                </a:lnTo>
                <a:lnTo>
                  <a:pt x="138327" y="1960541"/>
                </a:lnTo>
                <a:lnTo>
                  <a:pt x="151451" y="1884685"/>
                </a:lnTo>
                <a:lnTo>
                  <a:pt x="153672" y="1838435"/>
                </a:lnTo>
                <a:lnTo>
                  <a:pt x="152637" y="1792027"/>
                </a:lnTo>
                <a:lnTo>
                  <a:pt x="149721" y="1745182"/>
                </a:lnTo>
                <a:lnTo>
                  <a:pt x="145526" y="1698212"/>
                </a:lnTo>
                <a:lnTo>
                  <a:pt x="139899" y="1651346"/>
                </a:lnTo>
                <a:lnTo>
                  <a:pt x="133121" y="1604583"/>
                </a:lnTo>
                <a:lnTo>
                  <a:pt x="125472" y="1557924"/>
                </a:lnTo>
                <a:lnTo>
                  <a:pt x="117232" y="1511370"/>
                </a:lnTo>
                <a:lnTo>
                  <a:pt x="108682" y="1464920"/>
                </a:lnTo>
                <a:lnTo>
                  <a:pt x="100102" y="1418576"/>
                </a:lnTo>
                <a:lnTo>
                  <a:pt x="90909" y="1367967"/>
                </a:lnTo>
                <a:lnTo>
                  <a:pt x="81913" y="1317147"/>
                </a:lnTo>
                <a:lnTo>
                  <a:pt x="73176" y="1266139"/>
                </a:lnTo>
                <a:lnTo>
                  <a:pt x="64762" y="1214964"/>
                </a:lnTo>
                <a:lnTo>
                  <a:pt x="56731" y="1163647"/>
                </a:lnTo>
                <a:lnTo>
                  <a:pt x="49146" y="1112210"/>
                </a:lnTo>
                <a:lnTo>
                  <a:pt x="42069" y="1060675"/>
                </a:lnTo>
                <a:lnTo>
                  <a:pt x="35562" y="1009067"/>
                </a:lnTo>
                <a:lnTo>
                  <a:pt x="29687" y="957407"/>
                </a:lnTo>
                <a:lnTo>
                  <a:pt x="24508" y="905718"/>
                </a:lnTo>
                <a:lnTo>
                  <a:pt x="20084" y="854024"/>
                </a:lnTo>
                <a:lnTo>
                  <a:pt x="16480" y="802347"/>
                </a:lnTo>
                <a:lnTo>
                  <a:pt x="13757" y="750710"/>
                </a:lnTo>
                <a:lnTo>
                  <a:pt x="11977" y="699136"/>
                </a:lnTo>
                <a:lnTo>
                  <a:pt x="11202" y="647648"/>
                </a:lnTo>
                <a:lnTo>
                  <a:pt x="11539" y="602504"/>
                </a:lnTo>
                <a:lnTo>
                  <a:pt x="13174" y="556036"/>
                </a:lnTo>
                <a:lnTo>
                  <a:pt x="16388" y="508710"/>
                </a:lnTo>
                <a:lnTo>
                  <a:pt x="21467" y="460987"/>
                </a:lnTo>
                <a:lnTo>
                  <a:pt x="28694" y="413333"/>
                </a:lnTo>
                <a:lnTo>
                  <a:pt x="38353" y="366210"/>
                </a:lnTo>
                <a:lnTo>
                  <a:pt x="50729" y="320083"/>
                </a:lnTo>
                <a:lnTo>
                  <a:pt x="66104" y="275415"/>
                </a:lnTo>
                <a:lnTo>
                  <a:pt x="84762" y="232669"/>
                </a:lnTo>
                <a:lnTo>
                  <a:pt x="106989" y="192310"/>
                </a:lnTo>
                <a:lnTo>
                  <a:pt x="133067" y="154802"/>
                </a:lnTo>
                <a:lnTo>
                  <a:pt x="163280" y="120607"/>
                </a:lnTo>
                <a:lnTo>
                  <a:pt x="197913" y="90190"/>
                </a:lnTo>
                <a:lnTo>
                  <a:pt x="237249" y="64014"/>
                </a:lnTo>
                <a:lnTo>
                  <a:pt x="281572" y="42544"/>
                </a:lnTo>
                <a:lnTo>
                  <a:pt x="328108" y="26883"/>
                </a:lnTo>
                <a:lnTo>
                  <a:pt x="377797" y="16347"/>
                </a:lnTo>
                <a:lnTo>
                  <a:pt x="428290" y="12054"/>
                </a:lnTo>
                <a:lnTo>
                  <a:pt x="509411" y="12054"/>
                </a:lnTo>
                <a:lnTo>
                  <a:pt x="508575" y="11591"/>
                </a:lnTo>
                <a:lnTo>
                  <a:pt x="463483" y="1137"/>
                </a:lnTo>
                <a:lnTo>
                  <a:pt x="415279" y="0"/>
                </a:lnTo>
                <a:close/>
              </a:path>
              <a:path w="612775" h="2070100">
                <a:moveTo>
                  <a:pt x="354111" y="173132"/>
                </a:moveTo>
                <a:lnTo>
                  <a:pt x="317797" y="181936"/>
                </a:lnTo>
                <a:lnTo>
                  <a:pt x="286243" y="204212"/>
                </a:lnTo>
                <a:lnTo>
                  <a:pt x="262484" y="235419"/>
                </a:lnTo>
                <a:lnTo>
                  <a:pt x="251772" y="268248"/>
                </a:lnTo>
                <a:lnTo>
                  <a:pt x="252706" y="302268"/>
                </a:lnTo>
                <a:lnTo>
                  <a:pt x="279324" y="365403"/>
                </a:lnTo>
                <a:lnTo>
                  <a:pt x="311620" y="401204"/>
                </a:lnTo>
                <a:lnTo>
                  <a:pt x="349823" y="425075"/>
                </a:lnTo>
                <a:lnTo>
                  <a:pt x="391719" y="437241"/>
                </a:lnTo>
                <a:lnTo>
                  <a:pt x="435089" y="437924"/>
                </a:lnTo>
                <a:lnTo>
                  <a:pt x="467995" y="429759"/>
                </a:lnTo>
                <a:lnTo>
                  <a:pt x="431737" y="429759"/>
                </a:lnTo>
                <a:lnTo>
                  <a:pt x="389243" y="427138"/>
                </a:lnTo>
                <a:lnTo>
                  <a:pt x="349353" y="412351"/>
                </a:lnTo>
                <a:lnTo>
                  <a:pt x="314469" y="386349"/>
                </a:lnTo>
                <a:lnTo>
                  <a:pt x="287660" y="351980"/>
                </a:lnTo>
                <a:lnTo>
                  <a:pt x="271997" y="312091"/>
                </a:lnTo>
                <a:lnTo>
                  <a:pt x="270548" y="269531"/>
                </a:lnTo>
                <a:lnTo>
                  <a:pt x="282167" y="239191"/>
                </a:lnTo>
                <a:lnTo>
                  <a:pt x="304567" y="213829"/>
                </a:lnTo>
                <a:lnTo>
                  <a:pt x="333751" y="197572"/>
                </a:lnTo>
                <a:lnTo>
                  <a:pt x="365722" y="194550"/>
                </a:lnTo>
                <a:lnTo>
                  <a:pt x="405469" y="194550"/>
                </a:lnTo>
                <a:lnTo>
                  <a:pt x="392151" y="182345"/>
                </a:lnTo>
                <a:lnTo>
                  <a:pt x="354111" y="173132"/>
                </a:lnTo>
                <a:close/>
              </a:path>
              <a:path w="612775" h="2070100">
                <a:moveTo>
                  <a:pt x="509411" y="12054"/>
                </a:moveTo>
                <a:lnTo>
                  <a:pt x="428290" y="12054"/>
                </a:lnTo>
                <a:lnTo>
                  <a:pt x="477241" y="15124"/>
                </a:lnTo>
                <a:lnTo>
                  <a:pt x="522712" y="31087"/>
                </a:lnTo>
                <a:lnTo>
                  <a:pt x="558343" y="61063"/>
                </a:lnTo>
                <a:lnTo>
                  <a:pt x="583868" y="100874"/>
                </a:lnTo>
                <a:lnTo>
                  <a:pt x="599021" y="146341"/>
                </a:lnTo>
                <a:lnTo>
                  <a:pt x="603477" y="185080"/>
                </a:lnTo>
                <a:lnTo>
                  <a:pt x="601410" y="225904"/>
                </a:lnTo>
                <a:lnTo>
                  <a:pt x="593148" y="267143"/>
                </a:lnTo>
                <a:lnTo>
                  <a:pt x="579015" y="307126"/>
                </a:lnTo>
                <a:lnTo>
                  <a:pt x="559340" y="344184"/>
                </a:lnTo>
                <a:lnTo>
                  <a:pt x="534448" y="376647"/>
                </a:lnTo>
                <a:lnTo>
                  <a:pt x="504666" y="402844"/>
                </a:lnTo>
                <a:lnTo>
                  <a:pt x="470320" y="421105"/>
                </a:lnTo>
                <a:lnTo>
                  <a:pt x="431737" y="429759"/>
                </a:lnTo>
                <a:lnTo>
                  <a:pt x="467995" y="429759"/>
                </a:lnTo>
                <a:lnTo>
                  <a:pt x="517386" y="405732"/>
                </a:lnTo>
                <a:lnTo>
                  <a:pt x="551879" y="373302"/>
                </a:lnTo>
                <a:lnTo>
                  <a:pt x="577061" y="335987"/>
                </a:lnTo>
                <a:lnTo>
                  <a:pt x="595798" y="293716"/>
                </a:lnTo>
                <a:lnTo>
                  <a:pt x="607702" y="248225"/>
                </a:lnTo>
                <a:lnTo>
                  <a:pt x="612385" y="201253"/>
                </a:lnTo>
                <a:lnTo>
                  <a:pt x="609457" y="154539"/>
                </a:lnTo>
                <a:lnTo>
                  <a:pt x="598533" y="109819"/>
                </a:lnTo>
                <a:lnTo>
                  <a:pt x="579222" y="68833"/>
                </a:lnTo>
                <a:lnTo>
                  <a:pt x="548004" y="33457"/>
                </a:lnTo>
                <a:lnTo>
                  <a:pt x="509411" y="12054"/>
                </a:lnTo>
                <a:close/>
              </a:path>
              <a:path w="612775" h="2070100">
                <a:moveTo>
                  <a:pt x="341859" y="250136"/>
                </a:moveTo>
                <a:lnTo>
                  <a:pt x="336766" y="252932"/>
                </a:lnTo>
                <a:lnTo>
                  <a:pt x="329701" y="263942"/>
                </a:lnTo>
                <a:lnTo>
                  <a:pt x="325258" y="276655"/>
                </a:lnTo>
                <a:lnTo>
                  <a:pt x="326024" y="289254"/>
                </a:lnTo>
                <a:lnTo>
                  <a:pt x="334582" y="299922"/>
                </a:lnTo>
                <a:lnTo>
                  <a:pt x="351283" y="307751"/>
                </a:lnTo>
                <a:lnTo>
                  <a:pt x="368124" y="309288"/>
                </a:lnTo>
                <a:lnTo>
                  <a:pt x="384958" y="305587"/>
                </a:lnTo>
                <a:lnTo>
                  <a:pt x="401638" y="297699"/>
                </a:lnTo>
                <a:lnTo>
                  <a:pt x="408121" y="290560"/>
                </a:lnTo>
                <a:lnTo>
                  <a:pt x="354394" y="290560"/>
                </a:lnTo>
                <a:lnTo>
                  <a:pt x="341381" y="283172"/>
                </a:lnTo>
                <a:lnTo>
                  <a:pt x="348133" y="262584"/>
                </a:lnTo>
                <a:lnTo>
                  <a:pt x="349562" y="256750"/>
                </a:lnTo>
                <a:lnTo>
                  <a:pt x="346798" y="252005"/>
                </a:lnTo>
                <a:lnTo>
                  <a:pt x="341859" y="250136"/>
                </a:lnTo>
                <a:close/>
              </a:path>
              <a:path w="612775" h="2070100">
                <a:moveTo>
                  <a:pt x="405469" y="194550"/>
                </a:moveTo>
                <a:lnTo>
                  <a:pt x="365722" y="194550"/>
                </a:lnTo>
                <a:lnTo>
                  <a:pt x="382000" y="200474"/>
                </a:lnTo>
                <a:lnTo>
                  <a:pt x="395239" y="211612"/>
                </a:lnTo>
                <a:lnTo>
                  <a:pt x="404736" y="226218"/>
                </a:lnTo>
                <a:lnTo>
                  <a:pt x="409791" y="242543"/>
                </a:lnTo>
                <a:lnTo>
                  <a:pt x="409581" y="254274"/>
                </a:lnTo>
                <a:lnTo>
                  <a:pt x="374950" y="288878"/>
                </a:lnTo>
                <a:lnTo>
                  <a:pt x="354394" y="290560"/>
                </a:lnTo>
                <a:lnTo>
                  <a:pt x="408121" y="290560"/>
                </a:lnTo>
                <a:lnTo>
                  <a:pt x="425291" y="271655"/>
                </a:lnTo>
                <a:lnTo>
                  <a:pt x="429879" y="238436"/>
                </a:lnTo>
                <a:lnTo>
                  <a:pt x="417976" y="206011"/>
                </a:lnTo>
                <a:lnTo>
                  <a:pt x="405469" y="19455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50697" y="6709709"/>
            <a:ext cx="487045" cy="1644650"/>
          </a:xfrm>
          <a:custGeom>
            <a:avLst/>
            <a:gdLst/>
            <a:ahLst/>
            <a:cxnLst/>
            <a:rect l="l" t="t" r="r" b="b"/>
            <a:pathLst>
              <a:path w="487044" h="1644650">
                <a:moveTo>
                  <a:pt x="214883" y="9942"/>
                </a:moveTo>
                <a:lnTo>
                  <a:pt x="146242" y="9942"/>
                </a:lnTo>
                <a:lnTo>
                  <a:pt x="186345" y="13350"/>
                </a:lnTo>
                <a:lnTo>
                  <a:pt x="225811" y="21719"/>
                </a:lnTo>
                <a:lnTo>
                  <a:pt x="262774" y="34161"/>
                </a:lnTo>
                <a:lnTo>
                  <a:pt x="306151" y="56076"/>
                </a:lnTo>
                <a:lnTo>
                  <a:pt x="343426" y="83686"/>
                </a:lnTo>
                <a:lnTo>
                  <a:pt x="375041" y="116271"/>
                </a:lnTo>
                <a:lnTo>
                  <a:pt x="401435" y="153112"/>
                </a:lnTo>
                <a:lnTo>
                  <a:pt x="423050" y="193491"/>
                </a:lnTo>
                <a:lnTo>
                  <a:pt x="440362" y="236815"/>
                </a:lnTo>
                <a:lnTo>
                  <a:pt x="453700" y="281983"/>
                </a:lnTo>
                <a:lnTo>
                  <a:pt x="463617" y="328658"/>
                </a:lnTo>
                <a:lnTo>
                  <a:pt x="470516" y="375993"/>
                </a:lnTo>
                <a:lnTo>
                  <a:pt x="474837" y="423269"/>
                </a:lnTo>
                <a:lnTo>
                  <a:pt x="477020" y="469767"/>
                </a:lnTo>
                <a:lnTo>
                  <a:pt x="477506" y="514767"/>
                </a:lnTo>
                <a:lnTo>
                  <a:pt x="476611" y="565895"/>
                </a:lnTo>
                <a:lnTo>
                  <a:pt x="474489" y="617123"/>
                </a:lnTo>
                <a:lnTo>
                  <a:pt x="471234" y="668415"/>
                </a:lnTo>
                <a:lnTo>
                  <a:pt x="466943" y="719735"/>
                </a:lnTo>
                <a:lnTo>
                  <a:pt x="461714" y="771049"/>
                </a:lnTo>
                <a:lnTo>
                  <a:pt x="455641" y="822320"/>
                </a:lnTo>
                <a:lnTo>
                  <a:pt x="448822" y="873513"/>
                </a:lnTo>
                <a:lnTo>
                  <a:pt x="441353" y="924593"/>
                </a:lnTo>
                <a:lnTo>
                  <a:pt x="433330" y="975525"/>
                </a:lnTo>
                <a:lnTo>
                  <a:pt x="424851" y="1026272"/>
                </a:lnTo>
                <a:lnTo>
                  <a:pt x="416011" y="1076800"/>
                </a:lnTo>
                <a:lnTo>
                  <a:pt x="406906" y="1127072"/>
                </a:lnTo>
                <a:lnTo>
                  <a:pt x="397358" y="1178629"/>
                </a:lnTo>
                <a:lnTo>
                  <a:pt x="388032" y="1230350"/>
                </a:lnTo>
                <a:lnTo>
                  <a:pt x="379538" y="1282235"/>
                </a:lnTo>
                <a:lnTo>
                  <a:pt x="372486" y="1334280"/>
                </a:lnTo>
                <a:lnTo>
                  <a:pt x="367485" y="1386482"/>
                </a:lnTo>
                <a:lnTo>
                  <a:pt x="364355" y="1460542"/>
                </a:lnTo>
                <a:lnTo>
                  <a:pt x="366117" y="1497275"/>
                </a:lnTo>
                <a:lnTo>
                  <a:pt x="371549" y="1534107"/>
                </a:lnTo>
                <a:lnTo>
                  <a:pt x="379353" y="1569596"/>
                </a:lnTo>
                <a:lnTo>
                  <a:pt x="393272" y="1617947"/>
                </a:lnTo>
                <a:lnTo>
                  <a:pt x="404921" y="1644159"/>
                </a:lnTo>
                <a:lnTo>
                  <a:pt x="422281" y="1644159"/>
                </a:lnTo>
                <a:lnTo>
                  <a:pt x="406484" y="1603085"/>
                </a:lnTo>
                <a:lnTo>
                  <a:pt x="394899" y="1559881"/>
                </a:lnTo>
                <a:lnTo>
                  <a:pt x="388669" y="1531085"/>
                </a:lnTo>
                <a:lnTo>
                  <a:pt x="381460" y="1485008"/>
                </a:lnTo>
                <a:lnTo>
                  <a:pt x="378481" y="1438587"/>
                </a:lnTo>
                <a:lnTo>
                  <a:pt x="379017" y="1391988"/>
                </a:lnTo>
                <a:lnTo>
                  <a:pt x="382351" y="1345380"/>
                </a:lnTo>
                <a:lnTo>
                  <a:pt x="387767" y="1298933"/>
                </a:lnTo>
                <a:lnTo>
                  <a:pt x="394549" y="1252815"/>
                </a:lnTo>
                <a:lnTo>
                  <a:pt x="402520" y="1203052"/>
                </a:lnTo>
                <a:lnTo>
                  <a:pt x="410677" y="1153338"/>
                </a:lnTo>
                <a:lnTo>
                  <a:pt x="427149" y="1053971"/>
                </a:lnTo>
                <a:lnTo>
                  <a:pt x="435264" y="1004279"/>
                </a:lnTo>
                <a:lnTo>
                  <a:pt x="443165" y="954554"/>
                </a:lnTo>
                <a:lnTo>
                  <a:pt x="450753" y="904776"/>
                </a:lnTo>
                <a:lnTo>
                  <a:pt x="457927" y="854925"/>
                </a:lnTo>
                <a:lnTo>
                  <a:pt x="464588" y="804981"/>
                </a:lnTo>
                <a:lnTo>
                  <a:pt x="470635" y="754924"/>
                </a:lnTo>
                <a:lnTo>
                  <a:pt x="475937" y="705150"/>
                </a:lnTo>
                <a:lnTo>
                  <a:pt x="480368" y="655280"/>
                </a:lnTo>
                <a:lnTo>
                  <a:pt x="483730" y="605334"/>
                </a:lnTo>
                <a:lnTo>
                  <a:pt x="485823" y="555331"/>
                </a:lnTo>
                <a:lnTo>
                  <a:pt x="486448" y="505290"/>
                </a:lnTo>
                <a:lnTo>
                  <a:pt x="485405" y="455229"/>
                </a:lnTo>
                <a:lnTo>
                  <a:pt x="482137" y="401137"/>
                </a:lnTo>
                <a:lnTo>
                  <a:pt x="475952" y="346836"/>
                </a:lnTo>
                <a:lnTo>
                  <a:pt x="466033" y="293060"/>
                </a:lnTo>
                <a:lnTo>
                  <a:pt x="451531" y="240455"/>
                </a:lnTo>
                <a:lnTo>
                  <a:pt x="431735" y="190015"/>
                </a:lnTo>
                <a:lnTo>
                  <a:pt x="408856" y="147610"/>
                </a:lnTo>
                <a:lnTo>
                  <a:pt x="380829" y="108921"/>
                </a:lnTo>
                <a:lnTo>
                  <a:pt x="347669" y="74973"/>
                </a:lnTo>
                <a:lnTo>
                  <a:pt x="309392" y="46790"/>
                </a:lnTo>
                <a:lnTo>
                  <a:pt x="266012" y="25398"/>
                </a:lnTo>
                <a:lnTo>
                  <a:pt x="226360" y="12380"/>
                </a:lnTo>
                <a:lnTo>
                  <a:pt x="214883" y="9942"/>
                </a:lnTo>
                <a:close/>
              </a:path>
              <a:path w="487044" h="1644650">
                <a:moveTo>
                  <a:pt x="137249" y="0"/>
                </a:moveTo>
                <a:lnTo>
                  <a:pt x="94015" y="5882"/>
                </a:lnTo>
                <a:lnTo>
                  <a:pt x="55982" y="23347"/>
                </a:lnTo>
                <a:lnTo>
                  <a:pt x="26363" y="55040"/>
                </a:lnTo>
                <a:lnTo>
                  <a:pt x="6776" y="101523"/>
                </a:lnTo>
                <a:lnTo>
                  <a:pt x="0" y="152736"/>
                </a:lnTo>
                <a:lnTo>
                  <a:pt x="5188" y="204892"/>
                </a:lnTo>
                <a:lnTo>
                  <a:pt x="21496" y="254200"/>
                </a:lnTo>
                <a:lnTo>
                  <a:pt x="48080" y="296873"/>
                </a:lnTo>
                <a:lnTo>
                  <a:pt x="80491" y="326090"/>
                </a:lnTo>
                <a:lnTo>
                  <a:pt x="118097" y="343577"/>
                </a:lnTo>
                <a:lnTo>
                  <a:pt x="158104" y="349051"/>
                </a:lnTo>
                <a:lnTo>
                  <a:pt x="197715" y="342232"/>
                </a:lnTo>
                <a:lnTo>
                  <a:pt x="200454" y="340773"/>
                </a:lnTo>
                <a:lnTo>
                  <a:pt x="135540" y="340773"/>
                </a:lnTo>
                <a:lnTo>
                  <a:pt x="98782" y="328448"/>
                </a:lnTo>
                <a:lnTo>
                  <a:pt x="67484" y="305239"/>
                </a:lnTo>
                <a:lnTo>
                  <a:pt x="42153" y="273735"/>
                </a:lnTo>
                <a:lnTo>
                  <a:pt x="23295" y="236529"/>
                </a:lnTo>
                <a:lnTo>
                  <a:pt x="11417" y="196212"/>
                </a:lnTo>
                <a:lnTo>
                  <a:pt x="7026" y="155375"/>
                </a:lnTo>
                <a:lnTo>
                  <a:pt x="10628" y="116609"/>
                </a:lnTo>
                <a:lnTo>
                  <a:pt x="42947" y="48874"/>
                </a:lnTo>
                <a:lnTo>
                  <a:pt x="107364" y="12380"/>
                </a:lnTo>
                <a:lnTo>
                  <a:pt x="146242" y="9942"/>
                </a:lnTo>
                <a:lnTo>
                  <a:pt x="214883" y="9942"/>
                </a:lnTo>
                <a:lnTo>
                  <a:pt x="182469" y="3054"/>
                </a:lnTo>
                <a:lnTo>
                  <a:pt x="137249" y="0"/>
                </a:lnTo>
                <a:close/>
              </a:path>
              <a:path w="487044" h="1644650">
                <a:moveTo>
                  <a:pt x="248201" y="154900"/>
                </a:moveTo>
                <a:lnTo>
                  <a:pt x="195934" y="154900"/>
                </a:lnTo>
                <a:lnTo>
                  <a:pt x="221327" y="157297"/>
                </a:lnTo>
                <a:lnTo>
                  <a:pt x="244507" y="170206"/>
                </a:lnTo>
                <a:lnTo>
                  <a:pt x="262298" y="190351"/>
                </a:lnTo>
                <a:lnTo>
                  <a:pt x="271524" y="214450"/>
                </a:lnTo>
                <a:lnTo>
                  <a:pt x="268224" y="256457"/>
                </a:lnTo>
                <a:lnTo>
                  <a:pt x="248239" y="294266"/>
                </a:lnTo>
                <a:lnTo>
                  <a:pt x="216328" y="323460"/>
                </a:lnTo>
                <a:lnTo>
                  <a:pt x="177252" y="339621"/>
                </a:lnTo>
                <a:lnTo>
                  <a:pt x="135540" y="340773"/>
                </a:lnTo>
                <a:lnTo>
                  <a:pt x="200454" y="340773"/>
                </a:lnTo>
                <a:lnTo>
                  <a:pt x="234134" y="322838"/>
                </a:lnTo>
                <a:lnTo>
                  <a:pt x="264565" y="290587"/>
                </a:lnTo>
                <a:lnTo>
                  <a:pt x="285673" y="240542"/>
                </a:lnTo>
                <a:lnTo>
                  <a:pt x="286437" y="213436"/>
                </a:lnTo>
                <a:lnTo>
                  <a:pt x="277925" y="187361"/>
                </a:lnTo>
                <a:lnTo>
                  <a:pt x="259060" y="162569"/>
                </a:lnTo>
                <a:lnTo>
                  <a:pt x="248201" y="154900"/>
                </a:lnTo>
                <a:close/>
              </a:path>
              <a:path w="487044" h="1644650">
                <a:moveTo>
                  <a:pt x="205157" y="137878"/>
                </a:moveTo>
                <a:lnTo>
                  <a:pt x="174941" y="145197"/>
                </a:lnTo>
                <a:lnTo>
                  <a:pt x="154433" y="163995"/>
                </a:lnTo>
                <a:lnTo>
                  <a:pt x="144981" y="189749"/>
                </a:lnTo>
                <a:lnTo>
                  <a:pt x="148627" y="216131"/>
                </a:lnTo>
                <a:lnTo>
                  <a:pt x="167410" y="236815"/>
                </a:lnTo>
                <a:lnTo>
                  <a:pt x="180656" y="243086"/>
                </a:lnTo>
                <a:lnTo>
                  <a:pt x="194027" y="246027"/>
                </a:lnTo>
                <a:lnTo>
                  <a:pt x="207406" y="244803"/>
                </a:lnTo>
                <a:lnTo>
                  <a:pt x="220673" y="238580"/>
                </a:lnTo>
                <a:lnTo>
                  <a:pt x="226634" y="231152"/>
                </a:lnTo>
                <a:lnTo>
                  <a:pt x="204932" y="231152"/>
                </a:lnTo>
                <a:lnTo>
                  <a:pt x="188605" y="229812"/>
                </a:lnTo>
                <a:lnTo>
                  <a:pt x="161098" y="202328"/>
                </a:lnTo>
                <a:lnTo>
                  <a:pt x="160933" y="193013"/>
                </a:lnTo>
                <a:lnTo>
                  <a:pt x="164948" y="180048"/>
                </a:lnTo>
                <a:lnTo>
                  <a:pt x="172490" y="168446"/>
                </a:lnTo>
                <a:lnTo>
                  <a:pt x="183003" y="159599"/>
                </a:lnTo>
                <a:lnTo>
                  <a:pt x="195934" y="154900"/>
                </a:lnTo>
                <a:lnTo>
                  <a:pt x="248201" y="154900"/>
                </a:lnTo>
                <a:lnTo>
                  <a:pt x="234001" y="144872"/>
                </a:lnTo>
                <a:lnTo>
                  <a:pt x="205157" y="137878"/>
                </a:lnTo>
                <a:close/>
              </a:path>
              <a:path w="487044" h="1644650">
                <a:moveTo>
                  <a:pt x="214888" y="199042"/>
                </a:moveTo>
                <a:lnTo>
                  <a:pt x="210966" y="200528"/>
                </a:lnTo>
                <a:lnTo>
                  <a:pt x="208770" y="204294"/>
                </a:lnTo>
                <a:lnTo>
                  <a:pt x="209904" y="208926"/>
                </a:lnTo>
                <a:lnTo>
                  <a:pt x="215268" y="225284"/>
                </a:lnTo>
                <a:lnTo>
                  <a:pt x="204932" y="231152"/>
                </a:lnTo>
                <a:lnTo>
                  <a:pt x="226634" y="231152"/>
                </a:lnTo>
                <a:lnTo>
                  <a:pt x="227469" y="230112"/>
                </a:lnTo>
                <a:lnTo>
                  <a:pt x="228076" y="220108"/>
                </a:lnTo>
                <a:lnTo>
                  <a:pt x="224547" y="210009"/>
                </a:lnTo>
                <a:lnTo>
                  <a:pt x="218934" y="201255"/>
                </a:lnTo>
                <a:lnTo>
                  <a:pt x="214888" y="199042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72798" y="6208858"/>
            <a:ext cx="735330" cy="2485390"/>
          </a:xfrm>
          <a:custGeom>
            <a:avLst/>
            <a:gdLst/>
            <a:ahLst/>
            <a:cxnLst/>
            <a:rect l="l" t="t" r="r" b="b"/>
            <a:pathLst>
              <a:path w="735329" h="2485390">
                <a:moveTo>
                  <a:pt x="326959" y="14786"/>
                </a:moveTo>
                <a:lnTo>
                  <a:pt x="208801" y="14786"/>
                </a:lnTo>
                <a:lnTo>
                  <a:pt x="257127" y="16916"/>
                </a:lnTo>
                <a:lnTo>
                  <a:pt x="305557" y="24188"/>
                </a:lnTo>
                <a:lnTo>
                  <a:pt x="352645" y="35913"/>
                </a:lnTo>
                <a:lnTo>
                  <a:pt x="396948" y="51404"/>
                </a:lnTo>
                <a:lnTo>
                  <a:pt x="441719" y="72479"/>
                </a:lnTo>
                <a:lnTo>
                  <a:pt x="482292" y="97540"/>
                </a:lnTo>
                <a:lnTo>
                  <a:pt x="518865" y="126267"/>
                </a:lnTo>
                <a:lnTo>
                  <a:pt x="551635" y="158337"/>
                </a:lnTo>
                <a:lnTo>
                  <a:pt x="580799" y="193427"/>
                </a:lnTo>
                <a:lnTo>
                  <a:pt x="606555" y="231216"/>
                </a:lnTo>
                <a:lnTo>
                  <a:pt x="629099" y="271381"/>
                </a:lnTo>
                <a:lnTo>
                  <a:pt x="648630" y="313600"/>
                </a:lnTo>
                <a:lnTo>
                  <a:pt x="665402" y="357741"/>
                </a:lnTo>
                <a:lnTo>
                  <a:pt x="679452" y="402967"/>
                </a:lnTo>
                <a:lnTo>
                  <a:pt x="691110" y="449361"/>
                </a:lnTo>
                <a:lnTo>
                  <a:pt x="700557" y="496576"/>
                </a:lnTo>
                <a:lnTo>
                  <a:pt x="707976" y="544233"/>
                </a:lnTo>
                <a:lnTo>
                  <a:pt x="713565" y="592012"/>
                </a:lnTo>
                <a:lnTo>
                  <a:pt x="717521" y="639589"/>
                </a:lnTo>
                <a:lnTo>
                  <a:pt x="720040" y="686644"/>
                </a:lnTo>
                <a:lnTo>
                  <a:pt x="721321" y="732853"/>
                </a:lnTo>
                <a:lnTo>
                  <a:pt x="721560" y="777895"/>
                </a:lnTo>
                <a:lnTo>
                  <a:pt x="720870" y="829402"/>
                </a:lnTo>
                <a:lnTo>
                  <a:pt x="719334" y="880984"/>
                </a:lnTo>
                <a:lnTo>
                  <a:pt x="716993" y="932625"/>
                </a:lnTo>
                <a:lnTo>
                  <a:pt x="713892" y="984308"/>
                </a:lnTo>
                <a:lnTo>
                  <a:pt x="710074" y="1036019"/>
                </a:lnTo>
                <a:lnTo>
                  <a:pt x="705581" y="1087740"/>
                </a:lnTo>
                <a:lnTo>
                  <a:pt x="700458" y="1139457"/>
                </a:lnTo>
                <a:lnTo>
                  <a:pt x="694715" y="1191414"/>
                </a:lnTo>
                <a:lnTo>
                  <a:pt x="688491" y="1242813"/>
                </a:lnTo>
                <a:lnTo>
                  <a:pt x="681734" y="1294420"/>
                </a:lnTo>
                <a:lnTo>
                  <a:pt x="674519" y="1345959"/>
                </a:lnTo>
                <a:lnTo>
                  <a:pt x="666889" y="1397414"/>
                </a:lnTo>
                <a:lnTo>
                  <a:pt x="658887" y="1448768"/>
                </a:lnTo>
                <a:lnTo>
                  <a:pt x="650557" y="1500007"/>
                </a:lnTo>
                <a:lnTo>
                  <a:pt x="641942" y="1551114"/>
                </a:lnTo>
                <a:lnTo>
                  <a:pt x="633085" y="1602072"/>
                </a:lnTo>
                <a:lnTo>
                  <a:pt x="624028" y="1652868"/>
                </a:lnTo>
                <a:lnTo>
                  <a:pt x="614817" y="1703483"/>
                </a:lnTo>
                <a:lnTo>
                  <a:pt x="596803" y="1800945"/>
                </a:lnTo>
                <a:lnTo>
                  <a:pt x="588012" y="1849820"/>
                </a:lnTo>
                <a:lnTo>
                  <a:pt x="579666" y="1898790"/>
                </a:lnTo>
                <a:lnTo>
                  <a:pt x="571990" y="1947856"/>
                </a:lnTo>
                <a:lnTo>
                  <a:pt x="565210" y="1997016"/>
                </a:lnTo>
                <a:lnTo>
                  <a:pt x="559552" y="2046272"/>
                </a:lnTo>
                <a:lnTo>
                  <a:pt x="555241" y="2095621"/>
                </a:lnTo>
                <a:lnTo>
                  <a:pt x="551744" y="2151863"/>
                </a:lnTo>
                <a:lnTo>
                  <a:pt x="550504" y="2207580"/>
                </a:lnTo>
                <a:lnTo>
                  <a:pt x="553169" y="2263108"/>
                </a:lnTo>
                <a:lnTo>
                  <a:pt x="561388" y="2318786"/>
                </a:lnTo>
                <a:lnTo>
                  <a:pt x="577523" y="2389724"/>
                </a:lnTo>
                <a:lnTo>
                  <a:pt x="591039" y="2436059"/>
                </a:lnTo>
                <a:lnTo>
                  <a:pt x="608603" y="2482636"/>
                </a:lnTo>
                <a:lnTo>
                  <a:pt x="609925" y="2485142"/>
                </a:lnTo>
                <a:lnTo>
                  <a:pt x="638080" y="2485142"/>
                </a:lnTo>
                <a:lnTo>
                  <a:pt x="635658" y="2480867"/>
                </a:lnTo>
                <a:lnTo>
                  <a:pt x="617349" y="2432965"/>
                </a:lnTo>
                <a:lnTo>
                  <a:pt x="603186" y="2384255"/>
                </a:lnTo>
                <a:lnTo>
                  <a:pt x="593159" y="2342189"/>
                </a:lnTo>
                <a:lnTo>
                  <a:pt x="578444" y="2262035"/>
                </a:lnTo>
                <a:lnTo>
                  <a:pt x="573379" y="2209525"/>
                </a:lnTo>
                <a:lnTo>
                  <a:pt x="571605" y="2156793"/>
                </a:lnTo>
                <a:lnTo>
                  <a:pt x="572667" y="2103946"/>
                </a:lnTo>
                <a:lnTo>
                  <a:pt x="576108" y="2051092"/>
                </a:lnTo>
                <a:lnTo>
                  <a:pt x="581473" y="1998338"/>
                </a:lnTo>
                <a:lnTo>
                  <a:pt x="588305" y="1945793"/>
                </a:lnTo>
                <a:lnTo>
                  <a:pt x="596148" y="1893564"/>
                </a:lnTo>
                <a:lnTo>
                  <a:pt x="604141" y="1843406"/>
                </a:lnTo>
                <a:lnTo>
                  <a:pt x="612281" y="1793284"/>
                </a:lnTo>
                <a:lnTo>
                  <a:pt x="620524" y="1743190"/>
                </a:lnTo>
                <a:lnTo>
                  <a:pt x="637139" y="1643050"/>
                </a:lnTo>
                <a:lnTo>
                  <a:pt x="645422" y="1592986"/>
                </a:lnTo>
                <a:lnTo>
                  <a:pt x="653628" y="1542913"/>
                </a:lnTo>
                <a:lnTo>
                  <a:pt x="661713" y="1492824"/>
                </a:lnTo>
                <a:lnTo>
                  <a:pt x="669633" y="1442707"/>
                </a:lnTo>
                <a:lnTo>
                  <a:pt x="677343" y="1392556"/>
                </a:lnTo>
                <a:lnTo>
                  <a:pt x="684798" y="1342360"/>
                </a:lnTo>
                <a:lnTo>
                  <a:pt x="691952" y="1292110"/>
                </a:lnTo>
                <a:lnTo>
                  <a:pt x="698763" y="1241798"/>
                </a:lnTo>
                <a:lnTo>
                  <a:pt x="705215" y="1191153"/>
                </a:lnTo>
                <a:lnTo>
                  <a:pt x="711172" y="1140950"/>
                </a:lnTo>
                <a:lnTo>
                  <a:pt x="716643" y="1090806"/>
                </a:lnTo>
                <a:lnTo>
                  <a:pt x="721575" y="1040594"/>
                </a:lnTo>
                <a:lnTo>
                  <a:pt x="725878" y="990321"/>
                </a:lnTo>
                <a:lnTo>
                  <a:pt x="729464" y="939996"/>
                </a:lnTo>
                <a:lnTo>
                  <a:pt x="732243" y="889628"/>
                </a:lnTo>
                <a:lnTo>
                  <a:pt x="734125" y="839226"/>
                </a:lnTo>
                <a:lnTo>
                  <a:pt x="735021" y="788798"/>
                </a:lnTo>
                <a:lnTo>
                  <a:pt x="734842" y="738354"/>
                </a:lnTo>
                <a:lnTo>
                  <a:pt x="733498" y="687902"/>
                </a:lnTo>
                <a:lnTo>
                  <a:pt x="730860" y="636896"/>
                </a:lnTo>
                <a:lnTo>
                  <a:pt x="726680" y="585603"/>
                </a:lnTo>
                <a:lnTo>
                  <a:pt x="720656" y="534294"/>
                </a:lnTo>
                <a:lnTo>
                  <a:pt x="712489" y="483240"/>
                </a:lnTo>
                <a:lnTo>
                  <a:pt x="701878" y="432712"/>
                </a:lnTo>
                <a:lnTo>
                  <a:pt x="688521" y="382980"/>
                </a:lnTo>
                <a:lnTo>
                  <a:pt x="672119" y="334316"/>
                </a:lnTo>
                <a:lnTo>
                  <a:pt x="652371" y="286989"/>
                </a:lnTo>
                <a:lnTo>
                  <a:pt x="628454" y="240697"/>
                </a:lnTo>
                <a:lnTo>
                  <a:pt x="600566" y="197046"/>
                </a:lnTo>
                <a:lnTo>
                  <a:pt x="568717" y="156601"/>
                </a:lnTo>
                <a:lnTo>
                  <a:pt x="532913" y="119924"/>
                </a:lnTo>
                <a:lnTo>
                  <a:pt x="493162" y="87582"/>
                </a:lnTo>
                <a:lnTo>
                  <a:pt x="449472" y="60138"/>
                </a:lnTo>
                <a:lnTo>
                  <a:pt x="401850" y="38158"/>
                </a:lnTo>
                <a:lnTo>
                  <a:pt x="362980" y="24646"/>
                </a:lnTo>
                <a:lnTo>
                  <a:pt x="326959" y="14786"/>
                </a:lnTo>
                <a:close/>
              </a:path>
              <a:path w="735329" h="2485390">
                <a:moveTo>
                  <a:pt x="229899" y="0"/>
                </a:moveTo>
                <a:lnTo>
                  <a:pt x="184849" y="1030"/>
                </a:lnTo>
                <a:lnTo>
                  <a:pt x="141853" y="8658"/>
                </a:lnTo>
                <a:lnTo>
                  <a:pt x="102352" y="24069"/>
                </a:lnTo>
                <a:lnTo>
                  <a:pt x="67787" y="48446"/>
                </a:lnTo>
                <a:lnTo>
                  <a:pt x="39596" y="82976"/>
                </a:lnTo>
                <a:lnTo>
                  <a:pt x="18749" y="125744"/>
                </a:lnTo>
                <a:lnTo>
                  <a:pt x="5654" y="172145"/>
                </a:lnTo>
                <a:lnTo>
                  <a:pt x="0" y="220779"/>
                </a:lnTo>
                <a:lnTo>
                  <a:pt x="1473" y="270249"/>
                </a:lnTo>
                <a:lnTo>
                  <a:pt x="9763" y="319156"/>
                </a:lnTo>
                <a:lnTo>
                  <a:pt x="24558" y="366103"/>
                </a:lnTo>
                <a:lnTo>
                  <a:pt x="45545" y="409690"/>
                </a:lnTo>
                <a:lnTo>
                  <a:pt x="72412" y="448520"/>
                </a:lnTo>
                <a:lnTo>
                  <a:pt x="103989" y="479917"/>
                </a:lnTo>
                <a:lnTo>
                  <a:pt x="139684" y="503495"/>
                </a:lnTo>
                <a:lnTo>
                  <a:pt x="178244" y="519128"/>
                </a:lnTo>
                <a:lnTo>
                  <a:pt x="218418" y="526691"/>
                </a:lnTo>
                <a:lnTo>
                  <a:pt x="258953" y="526057"/>
                </a:lnTo>
                <a:lnTo>
                  <a:pt x="298596" y="517100"/>
                </a:lnTo>
                <a:lnTo>
                  <a:pt x="299666" y="516604"/>
                </a:lnTo>
                <a:lnTo>
                  <a:pt x="221108" y="516604"/>
                </a:lnTo>
                <a:lnTo>
                  <a:pt x="178391" y="508716"/>
                </a:lnTo>
                <a:lnTo>
                  <a:pt x="139819" y="490996"/>
                </a:lnTo>
                <a:lnTo>
                  <a:pt x="105686" y="464948"/>
                </a:lnTo>
                <a:lnTo>
                  <a:pt x="76288" y="432081"/>
                </a:lnTo>
                <a:lnTo>
                  <a:pt x="51918" y="393900"/>
                </a:lnTo>
                <a:lnTo>
                  <a:pt x="32871" y="351912"/>
                </a:lnTo>
                <a:lnTo>
                  <a:pt x="19442" y="307624"/>
                </a:lnTo>
                <a:lnTo>
                  <a:pt x="11926" y="262544"/>
                </a:lnTo>
                <a:lnTo>
                  <a:pt x="10616" y="218176"/>
                </a:lnTo>
                <a:lnTo>
                  <a:pt x="15808" y="176029"/>
                </a:lnTo>
                <a:lnTo>
                  <a:pt x="29357" y="131975"/>
                </a:lnTo>
                <a:lnTo>
                  <a:pt x="50918" y="91624"/>
                </a:lnTo>
                <a:lnTo>
                  <a:pt x="80326" y="57546"/>
                </a:lnTo>
                <a:lnTo>
                  <a:pt x="117416" y="32310"/>
                </a:lnTo>
                <a:lnTo>
                  <a:pt x="162024" y="18485"/>
                </a:lnTo>
                <a:lnTo>
                  <a:pt x="208801" y="14786"/>
                </a:lnTo>
                <a:lnTo>
                  <a:pt x="326959" y="14786"/>
                </a:lnTo>
                <a:lnTo>
                  <a:pt x="320405" y="12992"/>
                </a:lnTo>
                <a:lnTo>
                  <a:pt x="275564" y="4382"/>
                </a:lnTo>
                <a:lnTo>
                  <a:pt x="229899" y="0"/>
                </a:lnTo>
                <a:close/>
              </a:path>
              <a:path w="735329" h="2485390">
                <a:moveTo>
                  <a:pt x="374914" y="233916"/>
                </a:moveTo>
                <a:lnTo>
                  <a:pt x="295907" y="233916"/>
                </a:lnTo>
                <a:lnTo>
                  <a:pt x="334301" y="237540"/>
                </a:lnTo>
                <a:lnTo>
                  <a:pt x="369341" y="257053"/>
                </a:lnTo>
                <a:lnTo>
                  <a:pt x="396234" y="287499"/>
                </a:lnTo>
                <a:lnTo>
                  <a:pt x="410182" y="323920"/>
                </a:lnTo>
                <a:lnTo>
                  <a:pt x="410013" y="366635"/>
                </a:lnTo>
                <a:lnTo>
                  <a:pt x="397569" y="407518"/>
                </a:lnTo>
                <a:lnTo>
                  <a:pt x="374980" y="444591"/>
                </a:lnTo>
                <a:lnTo>
                  <a:pt x="344380" y="475874"/>
                </a:lnTo>
                <a:lnTo>
                  <a:pt x="307901" y="499387"/>
                </a:lnTo>
                <a:lnTo>
                  <a:pt x="267675" y="513150"/>
                </a:lnTo>
                <a:lnTo>
                  <a:pt x="221108" y="516604"/>
                </a:lnTo>
                <a:lnTo>
                  <a:pt x="299666" y="516604"/>
                </a:lnTo>
                <a:lnTo>
                  <a:pt x="336096" y="499695"/>
                </a:lnTo>
                <a:lnTo>
                  <a:pt x="370199" y="473714"/>
                </a:lnTo>
                <a:lnTo>
                  <a:pt x="399653" y="439033"/>
                </a:lnTo>
                <a:lnTo>
                  <a:pt x="419579" y="402913"/>
                </a:lnTo>
                <a:lnTo>
                  <a:pt x="431606" y="363238"/>
                </a:lnTo>
                <a:lnTo>
                  <a:pt x="432725" y="322392"/>
                </a:lnTo>
                <a:lnTo>
                  <a:pt x="419859" y="282976"/>
                </a:lnTo>
                <a:lnTo>
                  <a:pt x="391339" y="245511"/>
                </a:lnTo>
                <a:lnTo>
                  <a:pt x="374914" y="233916"/>
                </a:lnTo>
                <a:close/>
              </a:path>
              <a:path w="735329" h="2485390">
                <a:moveTo>
                  <a:pt x="309854" y="208197"/>
                </a:moveTo>
                <a:lnTo>
                  <a:pt x="264182" y="219260"/>
                </a:lnTo>
                <a:lnTo>
                  <a:pt x="233181" y="247671"/>
                </a:lnTo>
                <a:lnTo>
                  <a:pt x="218891" y="286600"/>
                </a:lnTo>
                <a:lnTo>
                  <a:pt x="224399" y="326479"/>
                </a:lnTo>
                <a:lnTo>
                  <a:pt x="252790" y="357741"/>
                </a:lnTo>
                <a:lnTo>
                  <a:pt x="272819" y="367219"/>
                </a:lnTo>
                <a:lnTo>
                  <a:pt x="293030" y="371666"/>
                </a:lnTo>
                <a:lnTo>
                  <a:pt x="313252" y="369817"/>
                </a:lnTo>
                <a:lnTo>
                  <a:pt x="333308" y="360408"/>
                </a:lnTo>
                <a:lnTo>
                  <a:pt x="342314" y="349184"/>
                </a:lnTo>
                <a:lnTo>
                  <a:pt x="309515" y="349184"/>
                </a:lnTo>
                <a:lnTo>
                  <a:pt x="284834" y="347165"/>
                </a:lnTo>
                <a:lnTo>
                  <a:pt x="247861" y="318344"/>
                </a:lnTo>
                <a:lnTo>
                  <a:pt x="243011" y="291523"/>
                </a:lnTo>
                <a:lnTo>
                  <a:pt x="249074" y="271927"/>
                </a:lnTo>
                <a:lnTo>
                  <a:pt x="260472" y="254394"/>
                </a:lnTo>
                <a:lnTo>
                  <a:pt x="276364" y="241024"/>
                </a:lnTo>
                <a:lnTo>
                  <a:pt x="295907" y="233916"/>
                </a:lnTo>
                <a:lnTo>
                  <a:pt x="374914" y="233916"/>
                </a:lnTo>
                <a:lnTo>
                  <a:pt x="353455" y="218766"/>
                </a:lnTo>
                <a:lnTo>
                  <a:pt x="309854" y="208197"/>
                </a:lnTo>
                <a:close/>
              </a:path>
              <a:path w="735329" h="2485390">
                <a:moveTo>
                  <a:pt x="324571" y="300646"/>
                </a:moveTo>
                <a:lnTo>
                  <a:pt x="318643" y="302891"/>
                </a:lnTo>
                <a:lnTo>
                  <a:pt x="315320" y="308586"/>
                </a:lnTo>
                <a:lnTo>
                  <a:pt x="317027" y="315589"/>
                </a:lnTo>
                <a:lnTo>
                  <a:pt x="325138" y="340311"/>
                </a:lnTo>
                <a:lnTo>
                  <a:pt x="309515" y="349184"/>
                </a:lnTo>
                <a:lnTo>
                  <a:pt x="342314" y="349184"/>
                </a:lnTo>
                <a:lnTo>
                  <a:pt x="343581" y="347605"/>
                </a:lnTo>
                <a:lnTo>
                  <a:pt x="344500" y="332482"/>
                </a:lnTo>
                <a:lnTo>
                  <a:pt x="339166" y="317218"/>
                </a:lnTo>
                <a:lnTo>
                  <a:pt x="330680" y="303994"/>
                </a:lnTo>
                <a:lnTo>
                  <a:pt x="324571" y="300646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062928" y="6396744"/>
            <a:ext cx="478790" cy="454659"/>
          </a:xfrm>
          <a:custGeom>
            <a:avLst/>
            <a:gdLst/>
            <a:ahLst/>
            <a:cxnLst/>
            <a:rect l="l" t="t" r="r" b="b"/>
            <a:pathLst>
              <a:path w="478790" h="454659">
                <a:moveTo>
                  <a:pt x="300082" y="315601"/>
                </a:moveTo>
                <a:lnTo>
                  <a:pt x="235220" y="315601"/>
                </a:lnTo>
                <a:lnTo>
                  <a:pt x="239086" y="320136"/>
                </a:lnTo>
                <a:lnTo>
                  <a:pt x="241411" y="326731"/>
                </a:lnTo>
                <a:lnTo>
                  <a:pt x="242697" y="332612"/>
                </a:lnTo>
                <a:lnTo>
                  <a:pt x="246147" y="360885"/>
                </a:lnTo>
                <a:lnTo>
                  <a:pt x="248811" y="389724"/>
                </a:lnTo>
                <a:lnTo>
                  <a:pt x="255854" y="417030"/>
                </a:lnTo>
                <a:lnTo>
                  <a:pt x="272441" y="440702"/>
                </a:lnTo>
                <a:lnTo>
                  <a:pt x="289842" y="450810"/>
                </a:lnTo>
                <a:lnTo>
                  <a:pt x="311035" y="454606"/>
                </a:lnTo>
                <a:lnTo>
                  <a:pt x="330568" y="449900"/>
                </a:lnTo>
                <a:lnTo>
                  <a:pt x="342989" y="434505"/>
                </a:lnTo>
                <a:lnTo>
                  <a:pt x="345038" y="404284"/>
                </a:lnTo>
                <a:lnTo>
                  <a:pt x="335595" y="373018"/>
                </a:lnTo>
                <a:lnTo>
                  <a:pt x="319536" y="343561"/>
                </a:lnTo>
                <a:lnTo>
                  <a:pt x="301740" y="318769"/>
                </a:lnTo>
                <a:lnTo>
                  <a:pt x="300082" y="315601"/>
                </a:lnTo>
                <a:close/>
              </a:path>
              <a:path w="478790" h="454659">
                <a:moveTo>
                  <a:pt x="232466" y="265058"/>
                </a:moveTo>
                <a:lnTo>
                  <a:pt x="178663" y="265058"/>
                </a:lnTo>
                <a:lnTo>
                  <a:pt x="185979" y="266119"/>
                </a:lnTo>
                <a:lnTo>
                  <a:pt x="190031" y="271945"/>
                </a:lnTo>
                <a:lnTo>
                  <a:pt x="184830" y="283510"/>
                </a:lnTo>
                <a:lnTo>
                  <a:pt x="170053" y="295362"/>
                </a:lnTo>
                <a:lnTo>
                  <a:pt x="152972" y="306097"/>
                </a:lnTo>
                <a:lnTo>
                  <a:pt x="140856" y="314312"/>
                </a:lnTo>
                <a:lnTo>
                  <a:pt x="112237" y="346292"/>
                </a:lnTo>
                <a:lnTo>
                  <a:pt x="94171" y="384987"/>
                </a:lnTo>
                <a:lnTo>
                  <a:pt x="92211" y="399145"/>
                </a:lnTo>
                <a:lnTo>
                  <a:pt x="93082" y="413835"/>
                </a:lnTo>
                <a:lnTo>
                  <a:pt x="97282" y="426793"/>
                </a:lnTo>
                <a:lnTo>
                  <a:pt x="105309" y="435749"/>
                </a:lnTo>
                <a:lnTo>
                  <a:pt x="117106" y="440197"/>
                </a:lnTo>
                <a:lnTo>
                  <a:pt x="130933" y="441491"/>
                </a:lnTo>
                <a:lnTo>
                  <a:pt x="144876" y="440130"/>
                </a:lnTo>
                <a:lnTo>
                  <a:pt x="189889" y="408417"/>
                </a:lnTo>
                <a:lnTo>
                  <a:pt x="208573" y="368058"/>
                </a:lnTo>
                <a:lnTo>
                  <a:pt x="214723" y="339559"/>
                </a:lnTo>
                <a:lnTo>
                  <a:pt x="220113" y="325396"/>
                </a:lnTo>
                <a:lnTo>
                  <a:pt x="229312" y="315899"/>
                </a:lnTo>
                <a:lnTo>
                  <a:pt x="235220" y="315601"/>
                </a:lnTo>
                <a:lnTo>
                  <a:pt x="300082" y="315601"/>
                </a:lnTo>
                <a:lnTo>
                  <a:pt x="297594" y="310846"/>
                </a:lnTo>
                <a:lnTo>
                  <a:pt x="296188" y="302001"/>
                </a:lnTo>
                <a:lnTo>
                  <a:pt x="299323" y="296015"/>
                </a:lnTo>
                <a:lnTo>
                  <a:pt x="472551" y="296015"/>
                </a:lnTo>
                <a:lnTo>
                  <a:pt x="464326" y="282068"/>
                </a:lnTo>
                <a:lnTo>
                  <a:pt x="456564" y="274446"/>
                </a:lnTo>
                <a:lnTo>
                  <a:pt x="258115" y="274446"/>
                </a:lnTo>
                <a:lnTo>
                  <a:pt x="245680" y="272970"/>
                </a:lnTo>
                <a:lnTo>
                  <a:pt x="234589" y="267149"/>
                </a:lnTo>
                <a:lnTo>
                  <a:pt x="232466" y="265058"/>
                </a:lnTo>
                <a:close/>
              </a:path>
              <a:path w="478790" h="454659">
                <a:moveTo>
                  <a:pt x="472551" y="296015"/>
                </a:moveTo>
                <a:lnTo>
                  <a:pt x="299323" y="296015"/>
                </a:lnTo>
                <a:lnTo>
                  <a:pt x="308801" y="296671"/>
                </a:lnTo>
                <a:lnTo>
                  <a:pt x="320182" y="303882"/>
                </a:lnTo>
                <a:lnTo>
                  <a:pt x="330661" y="314367"/>
                </a:lnTo>
                <a:lnTo>
                  <a:pt x="340716" y="325641"/>
                </a:lnTo>
                <a:lnTo>
                  <a:pt x="350825" y="335216"/>
                </a:lnTo>
                <a:lnTo>
                  <a:pt x="393890" y="358006"/>
                </a:lnTo>
                <a:lnTo>
                  <a:pt x="430505" y="361772"/>
                </a:lnTo>
                <a:lnTo>
                  <a:pt x="450252" y="357790"/>
                </a:lnTo>
                <a:lnTo>
                  <a:pt x="466186" y="350074"/>
                </a:lnTo>
                <a:lnTo>
                  <a:pt x="475438" y="339191"/>
                </a:lnTo>
                <a:lnTo>
                  <a:pt x="478777" y="318137"/>
                </a:lnTo>
                <a:lnTo>
                  <a:pt x="473971" y="298423"/>
                </a:lnTo>
                <a:lnTo>
                  <a:pt x="472551" y="296015"/>
                </a:lnTo>
                <a:close/>
              </a:path>
              <a:path w="478790" h="454659">
                <a:moveTo>
                  <a:pt x="78648" y="182611"/>
                </a:moveTo>
                <a:lnTo>
                  <a:pt x="54361" y="185140"/>
                </a:lnTo>
                <a:lnTo>
                  <a:pt x="31882" y="192946"/>
                </a:lnTo>
                <a:lnTo>
                  <a:pt x="13716" y="207975"/>
                </a:lnTo>
                <a:lnTo>
                  <a:pt x="0" y="243047"/>
                </a:lnTo>
                <a:lnTo>
                  <a:pt x="12004" y="271057"/>
                </a:lnTo>
                <a:lnTo>
                  <a:pt x="40336" y="289497"/>
                </a:lnTo>
                <a:lnTo>
                  <a:pt x="75604" y="295859"/>
                </a:lnTo>
                <a:lnTo>
                  <a:pt x="98813" y="293367"/>
                </a:lnTo>
                <a:lnTo>
                  <a:pt x="121158" y="287374"/>
                </a:lnTo>
                <a:lnTo>
                  <a:pt x="142780" y="279016"/>
                </a:lnTo>
                <a:lnTo>
                  <a:pt x="163818" y="269430"/>
                </a:lnTo>
                <a:lnTo>
                  <a:pt x="170476" y="266812"/>
                </a:lnTo>
                <a:lnTo>
                  <a:pt x="178663" y="265058"/>
                </a:lnTo>
                <a:lnTo>
                  <a:pt x="232466" y="265058"/>
                </a:lnTo>
                <a:lnTo>
                  <a:pt x="226354" y="259039"/>
                </a:lnTo>
                <a:lnTo>
                  <a:pt x="222492" y="250697"/>
                </a:lnTo>
                <a:lnTo>
                  <a:pt x="222370" y="242985"/>
                </a:lnTo>
                <a:lnTo>
                  <a:pt x="223867" y="235624"/>
                </a:lnTo>
                <a:lnTo>
                  <a:pt x="252388" y="209435"/>
                </a:lnTo>
                <a:lnTo>
                  <a:pt x="420740" y="209435"/>
                </a:lnTo>
                <a:lnTo>
                  <a:pt x="433502" y="203275"/>
                </a:lnTo>
                <a:lnTo>
                  <a:pt x="444035" y="195223"/>
                </a:lnTo>
                <a:lnTo>
                  <a:pt x="173762" y="195223"/>
                </a:lnTo>
                <a:lnTo>
                  <a:pt x="148302" y="192806"/>
                </a:lnTo>
                <a:lnTo>
                  <a:pt x="121760" y="187162"/>
                </a:lnTo>
                <a:lnTo>
                  <a:pt x="102235" y="183413"/>
                </a:lnTo>
                <a:lnTo>
                  <a:pt x="78648" y="182611"/>
                </a:lnTo>
                <a:close/>
              </a:path>
              <a:path w="478790" h="454659">
                <a:moveTo>
                  <a:pt x="420740" y="209435"/>
                </a:moveTo>
                <a:lnTo>
                  <a:pt x="252388" y="209435"/>
                </a:lnTo>
                <a:lnTo>
                  <a:pt x="262446" y="209473"/>
                </a:lnTo>
                <a:lnTo>
                  <a:pt x="268567" y="211912"/>
                </a:lnTo>
                <a:lnTo>
                  <a:pt x="279794" y="224104"/>
                </a:lnTo>
                <a:lnTo>
                  <a:pt x="282575" y="227012"/>
                </a:lnTo>
                <a:lnTo>
                  <a:pt x="283884" y="240334"/>
                </a:lnTo>
                <a:lnTo>
                  <a:pt x="258115" y="274446"/>
                </a:lnTo>
                <a:lnTo>
                  <a:pt x="456564" y="274446"/>
                </a:lnTo>
                <a:lnTo>
                  <a:pt x="453149" y="271094"/>
                </a:lnTo>
                <a:lnTo>
                  <a:pt x="434627" y="261626"/>
                </a:lnTo>
                <a:lnTo>
                  <a:pt x="412652" y="255463"/>
                </a:lnTo>
                <a:lnTo>
                  <a:pt x="406312" y="254630"/>
                </a:lnTo>
                <a:lnTo>
                  <a:pt x="342707" y="254630"/>
                </a:lnTo>
                <a:lnTo>
                  <a:pt x="334214" y="252679"/>
                </a:lnTo>
                <a:lnTo>
                  <a:pt x="327673" y="250062"/>
                </a:lnTo>
                <a:lnTo>
                  <a:pt x="328029" y="241719"/>
                </a:lnTo>
                <a:lnTo>
                  <a:pt x="331547" y="236994"/>
                </a:lnTo>
                <a:lnTo>
                  <a:pt x="342179" y="228635"/>
                </a:lnTo>
                <a:lnTo>
                  <a:pt x="356108" y="224328"/>
                </a:lnTo>
                <a:lnTo>
                  <a:pt x="384595" y="220129"/>
                </a:lnTo>
                <a:lnTo>
                  <a:pt x="401262" y="216192"/>
                </a:lnTo>
                <a:lnTo>
                  <a:pt x="417896" y="210808"/>
                </a:lnTo>
                <a:lnTo>
                  <a:pt x="420740" y="209435"/>
                </a:lnTo>
                <a:close/>
              </a:path>
              <a:path w="478790" h="454659">
                <a:moveTo>
                  <a:pt x="389920" y="252477"/>
                </a:moveTo>
                <a:lnTo>
                  <a:pt x="369126" y="252539"/>
                </a:lnTo>
                <a:lnTo>
                  <a:pt x="351551" y="254595"/>
                </a:lnTo>
                <a:lnTo>
                  <a:pt x="342707" y="254630"/>
                </a:lnTo>
                <a:lnTo>
                  <a:pt x="406312" y="254630"/>
                </a:lnTo>
                <a:lnTo>
                  <a:pt x="389920" y="252477"/>
                </a:lnTo>
                <a:close/>
              </a:path>
              <a:path w="478790" h="454659">
                <a:moveTo>
                  <a:pt x="139954" y="0"/>
                </a:moveTo>
                <a:lnTo>
                  <a:pt x="115235" y="4135"/>
                </a:lnTo>
                <a:lnTo>
                  <a:pt x="96263" y="18168"/>
                </a:lnTo>
                <a:lnTo>
                  <a:pt x="85526" y="40138"/>
                </a:lnTo>
                <a:lnTo>
                  <a:pt x="85510" y="68084"/>
                </a:lnTo>
                <a:lnTo>
                  <a:pt x="91626" y="86059"/>
                </a:lnTo>
                <a:lnTo>
                  <a:pt x="113802" y="117103"/>
                </a:lnTo>
                <a:lnTo>
                  <a:pt x="166952" y="157238"/>
                </a:lnTo>
                <a:lnTo>
                  <a:pt x="186713" y="174672"/>
                </a:lnTo>
                <a:lnTo>
                  <a:pt x="190043" y="189293"/>
                </a:lnTo>
                <a:lnTo>
                  <a:pt x="173762" y="195223"/>
                </a:lnTo>
                <a:lnTo>
                  <a:pt x="444035" y="195223"/>
                </a:lnTo>
                <a:lnTo>
                  <a:pt x="447091" y="192887"/>
                </a:lnTo>
                <a:lnTo>
                  <a:pt x="450887" y="187910"/>
                </a:lnTo>
                <a:lnTo>
                  <a:pt x="304818" y="187910"/>
                </a:lnTo>
                <a:lnTo>
                  <a:pt x="294175" y="187852"/>
                </a:lnTo>
                <a:lnTo>
                  <a:pt x="287569" y="181830"/>
                </a:lnTo>
                <a:lnTo>
                  <a:pt x="289586" y="170179"/>
                </a:lnTo>
                <a:lnTo>
                  <a:pt x="296152" y="161225"/>
                </a:lnTo>
                <a:lnTo>
                  <a:pt x="304272" y="153568"/>
                </a:lnTo>
                <a:lnTo>
                  <a:pt x="305068" y="152895"/>
                </a:lnTo>
                <a:lnTo>
                  <a:pt x="241720" y="152895"/>
                </a:lnTo>
                <a:lnTo>
                  <a:pt x="229694" y="149000"/>
                </a:lnTo>
                <a:lnTo>
                  <a:pt x="223647" y="137664"/>
                </a:lnTo>
                <a:lnTo>
                  <a:pt x="221363" y="123409"/>
                </a:lnTo>
                <a:lnTo>
                  <a:pt x="220625" y="110756"/>
                </a:lnTo>
                <a:lnTo>
                  <a:pt x="215060" y="72755"/>
                </a:lnTo>
                <a:lnTo>
                  <a:pt x="201626" y="37804"/>
                </a:lnTo>
                <a:lnTo>
                  <a:pt x="177523" y="11640"/>
                </a:lnTo>
                <a:lnTo>
                  <a:pt x="139954" y="0"/>
                </a:lnTo>
                <a:close/>
              </a:path>
              <a:path w="478790" h="454659">
                <a:moveTo>
                  <a:pt x="419074" y="117087"/>
                </a:moveTo>
                <a:lnTo>
                  <a:pt x="376759" y="124498"/>
                </a:lnTo>
                <a:lnTo>
                  <a:pt x="343134" y="149956"/>
                </a:lnTo>
                <a:lnTo>
                  <a:pt x="314910" y="181673"/>
                </a:lnTo>
                <a:lnTo>
                  <a:pt x="304818" y="187910"/>
                </a:lnTo>
                <a:lnTo>
                  <a:pt x="450887" y="187910"/>
                </a:lnTo>
                <a:lnTo>
                  <a:pt x="456537" y="180503"/>
                </a:lnTo>
                <a:lnTo>
                  <a:pt x="461436" y="166603"/>
                </a:lnTo>
                <a:lnTo>
                  <a:pt x="461297" y="151977"/>
                </a:lnTo>
                <a:lnTo>
                  <a:pt x="455626" y="137413"/>
                </a:lnTo>
                <a:lnTo>
                  <a:pt x="440065" y="123012"/>
                </a:lnTo>
                <a:lnTo>
                  <a:pt x="419074" y="117087"/>
                </a:lnTo>
                <a:close/>
              </a:path>
              <a:path w="478790" h="454659">
                <a:moveTo>
                  <a:pt x="302070" y="6565"/>
                </a:moveTo>
                <a:lnTo>
                  <a:pt x="268624" y="17672"/>
                </a:lnTo>
                <a:lnTo>
                  <a:pt x="253764" y="48242"/>
                </a:lnTo>
                <a:lnTo>
                  <a:pt x="250465" y="86691"/>
                </a:lnTo>
                <a:lnTo>
                  <a:pt x="251833" y="124498"/>
                </a:lnTo>
                <a:lnTo>
                  <a:pt x="252057" y="129737"/>
                </a:lnTo>
                <a:lnTo>
                  <a:pt x="251549" y="139914"/>
                </a:lnTo>
                <a:lnTo>
                  <a:pt x="248623" y="148717"/>
                </a:lnTo>
                <a:lnTo>
                  <a:pt x="241720" y="152895"/>
                </a:lnTo>
                <a:lnTo>
                  <a:pt x="305068" y="152895"/>
                </a:lnTo>
                <a:lnTo>
                  <a:pt x="312866" y="146302"/>
                </a:lnTo>
                <a:lnTo>
                  <a:pt x="320853" y="138518"/>
                </a:lnTo>
                <a:lnTo>
                  <a:pt x="337645" y="110966"/>
                </a:lnTo>
                <a:lnTo>
                  <a:pt x="346669" y="76968"/>
                </a:lnTo>
                <a:lnTo>
                  <a:pt x="344278" y="43017"/>
                </a:lnTo>
                <a:lnTo>
                  <a:pt x="326822" y="15608"/>
                </a:lnTo>
                <a:lnTo>
                  <a:pt x="321842" y="12107"/>
                </a:lnTo>
                <a:lnTo>
                  <a:pt x="316089" y="9377"/>
                </a:lnTo>
                <a:lnTo>
                  <a:pt x="309515" y="7501"/>
                </a:lnTo>
                <a:lnTo>
                  <a:pt x="302070" y="6565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32630" y="6758196"/>
            <a:ext cx="302895" cy="287655"/>
          </a:xfrm>
          <a:custGeom>
            <a:avLst/>
            <a:gdLst/>
            <a:ahLst/>
            <a:cxnLst/>
            <a:rect l="l" t="t" r="r" b="b"/>
            <a:pathLst>
              <a:path w="302894" h="287654">
                <a:moveTo>
                  <a:pt x="188211" y="196646"/>
                </a:moveTo>
                <a:lnTo>
                  <a:pt x="150950" y="196646"/>
                </a:lnTo>
                <a:lnTo>
                  <a:pt x="152639" y="206400"/>
                </a:lnTo>
                <a:lnTo>
                  <a:pt x="153439" y="210286"/>
                </a:lnTo>
                <a:lnTo>
                  <a:pt x="155618" y="228158"/>
                </a:lnTo>
                <a:lnTo>
                  <a:pt x="172235" y="278612"/>
                </a:lnTo>
                <a:lnTo>
                  <a:pt x="196641" y="287399"/>
                </a:lnTo>
                <a:lnTo>
                  <a:pt x="208989" y="284422"/>
                </a:lnTo>
                <a:lnTo>
                  <a:pt x="216837" y="274688"/>
                </a:lnTo>
                <a:lnTo>
                  <a:pt x="218132" y="255589"/>
                </a:lnTo>
                <a:lnTo>
                  <a:pt x="212164" y="235824"/>
                </a:lnTo>
                <a:lnTo>
                  <a:pt x="202014" y="217200"/>
                </a:lnTo>
                <a:lnTo>
                  <a:pt x="190764" y="201523"/>
                </a:lnTo>
                <a:lnTo>
                  <a:pt x="188211" y="196646"/>
                </a:lnTo>
                <a:close/>
              </a:path>
              <a:path w="302894" h="287654">
                <a:moveTo>
                  <a:pt x="143798" y="164452"/>
                </a:moveTo>
                <a:lnTo>
                  <a:pt x="118780" y="164452"/>
                </a:lnTo>
                <a:lnTo>
                  <a:pt x="120139" y="171919"/>
                </a:lnTo>
                <a:lnTo>
                  <a:pt x="116850" y="179237"/>
                </a:lnTo>
                <a:lnTo>
                  <a:pt x="107509" y="186732"/>
                </a:lnTo>
                <a:lnTo>
                  <a:pt x="96711" y="193520"/>
                </a:lnTo>
                <a:lnTo>
                  <a:pt x="89018" y="198748"/>
                </a:lnTo>
                <a:lnTo>
                  <a:pt x="64100" y="230674"/>
                </a:lnTo>
                <a:lnTo>
                  <a:pt x="58297" y="252335"/>
                </a:lnTo>
                <a:lnTo>
                  <a:pt x="58849" y="261624"/>
                </a:lnTo>
                <a:lnTo>
                  <a:pt x="61507" y="269816"/>
                </a:lnTo>
                <a:lnTo>
                  <a:pt x="66583" y="275475"/>
                </a:lnTo>
                <a:lnTo>
                  <a:pt x="74040" y="278295"/>
                </a:lnTo>
                <a:lnTo>
                  <a:pt x="82781" y="279117"/>
                </a:lnTo>
                <a:lnTo>
                  <a:pt x="91595" y="278258"/>
                </a:lnTo>
                <a:lnTo>
                  <a:pt x="126996" y="245796"/>
                </a:lnTo>
                <a:lnTo>
                  <a:pt x="135748" y="214676"/>
                </a:lnTo>
                <a:lnTo>
                  <a:pt x="139155" y="205723"/>
                </a:lnTo>
                <a:lnTo>
                  <a:pt x="144968" y="199720"/>
                </a:lnTo>
                <a:lnTo>
                  <a:pt x="150950" y="196646"/>
                </a:lnTo>
                <a:lnTo>
                  <a:pt x="188211" y="196646"/>
                </a:lnTo>
                <a:lnTo>
                  <a:pt x="188144" y="196519"/>
                </a:lnTo>
                <a:lnTo>
                  <a:pt x="187254" y="190928"/>
                </a:lnTo>
                <a:lnTo>
                  <a:pt x="189233" y="187143"/>
                </a:lnTo>
                <a:lnTo>
                  <a:pt x="298744" y="187143"/>
                </a:lnTo>
                <a:lnTo>
                  <a:pt x="293546" y="178324"/>
                </a:lnTo>
                <a:lnTo>
                  <a:pt x="288643" y="173507"/>
                </a:lnTo>
                <a:lnTo>
                  <a:pt x="163180" y="173507"/>
                </a:lnTo>
                <a:lnTo>
                  <a:pt x="155321" y="172576"/>
                </a:lnTo>
                <a:lnTo>
                  <a:pt x="148311" y="168897"/>
                </a:lnTo>
                <a:lnTo>
                  <a:pt x="143798" y="164452"/>
                </a:lnTo>
                <a:close/>
              </a:path>
              <a:path w="302894" h="287654">
                <a:moveTo>
                  <a:pt x="298744" y="187143"/>
                </a:moveTo>
                <a:lnTo>
                  <a:pt x="189233" y="187143"/>
                </a:lnTo>
                <a:lnTo>
                  <a:pt x="195222" y="187553"/>
                </a:lnTo>
                <a:lnTo>
                  <a:pt x="202418" y="192118"/>
                </a:lnTo>
                <a:lnTo>
                  <a:pt x="209044" y="198748"/>
                </a:lnTo>
                <a:lnTo>
                  <a:pt x="215401" y="205873"/>
                </a:lnTo>
                <a:lnTo>
                  <a:pt x="221790" y="211924"/>
                </a:lnTo>
                <a:lnTo>
                  <a:pt x="259090" y="228523"/>
                </a:lnTo>
                <a:lnTo>
                  <a:pt x="272168" y="228721"/>
                </a:lnTo>
                <a:lnTo>
                  <a:pt x="284649" y="226201"/>
                </a:lnTo>
                <a:lnTo>
                  <a:pt x="294719" y="221321"/>
                </a:lnTo>
                <a:lnTo>
                  <a:pt x="300568" y="214439"/>
                </a:lnTo>
                <a:lnTo>
                  <a:pt x="302679" y="201129"/>
                </a:lnTo>
                <a:lnTo>
                  <a:pt x="299641" y="188664"/>
                </a:lnTo>
                <a:lnTo>
                  <a:pt x="298744" y="187143"/>
                </a:lnTo>
                <a:close/>
              </a:path>
              <a:path w="302894" h="287654">
                <a:moveTo>
                  <a:pt x="49727" y="115454"/>
                </a:moveTo>
                <a:lnTo>
                  <a:pt x="34370" y="117051"/>
                </a:lnTo>
                <a:lnTo>
                  <a:pt x="20156" y="121984"/>
                </a:lnTo>
                <a:lnTo>
                  <a:pt x="8671" y="131483"/>
                </a:lnTo>
                <a:lnTo>
                  <a:pt x="0" y="153657"/>
                </a:lnTo>
                <a:lnTo>
                  <a:pt x="7590" y="171365"/>
                </a:lnTo>
                <a:lnTo>
                  <a:pt x="25504" y="183023"/>
                </a:lnTo>
                <a:lnTo>
                  <a:pt x="47800" y="187045"/>
                </a:lnTo>
                <a:lnTo>
                  <a:pt x="62471" y="185470"/>
                </a:lnTo>
                <a:lnTo>
                  <a:pt x="76597" y="181679"/>
                </a:lnTo>
                <a:lnTo>
                  <a:pt x="90266" y="176394"/>
                </a:lnTo>
                <a:lnTo>
                  <a:pt x="103566" y="170332"/>
                </a:lnTo>
                <a:lnTo>
                  <a:pt x="107871" y="168313"/>
                </a:lnTo>
                <a:lnTo>
                  <a:pt x="118780" y="164452"/>
                </a:lnTo>
                <a:lnTo>
                  <a:pt x="143798" y="164452"/>
                </a:lnTo>
                <a:lnTo>
                  <a:pt x="143106" y="163770"/>
                </a:lnTo>
                <a:lnTo>
                  <a:pt x="140663" y="158496"/>
                </a:lnTo>
                <a:lnTo>
                  <a:pt x="139672" y="151980"/>
                </a:lnTo>
                <a:lnTo>
                  <a:pt x="142618" y="145275"/>
                </a:lnTo>
                <a:lnTo>
                  <a:pt x="147660" y="135953"/>
                </a:lnTo>
                <a:lnTo>
                  <a:pt x="153274" y="132384"/>
                </a:lnTo>
                <a:lnTo>
                  <a:pt x="266035" y="132384"/>
                </a:lnTo>
                <a:lnTo>
                  <a:pt x="274057" y="128513"/>
                </a:lnTo>
                <a:lnTo>
                  <a:pt x="280717" y="123421"/>
                </a:lnTo>
                <a:lnTo>
                  <a:pt x="109858" y="123421"/>
                </a:lnTo>
                <a:lnTo>
                  <a:pt x="93763" y="121894"/>
                </a:lnTo>
                <a:lnTo>
                  <a:pt x="76984" y="118329"/>
                </a:lnTo>
                <a:lnTo>
                  <a:pt x="64640" y="115963"/>
                </a:lnTo>
                <a:lnTo>
                  <a:pt x="49727" y="115454"/>
                </a:lnTo>
                <a:close/>
              </a:path>
              <a:path w="302894" h="287654">
                <a:moveTo>
                  <a:pt x="266035" y="132384"/>
                </a:moveTo>
                <a:lnTo>
                  <a:pt x="153274" y="132384"/>
                </a:lnTo>
                <a:lnTo>
                  <a:pt x="165923" y="132435"/>
                </a:lnTo>
                <a:lnTo>
                  <a:pt x="169796" y="133972"/>
                </a:lnTo>
                <a:lnTo>
                  <a:pt x="176883" y="141681"/>
                </a:lnTo>
                <a:lnTo>
                  <a:pt x="178648" y="143522"/>
                </a:lnTo>
                <a:lnTo>
                  <a:pt x="179829" y="155206"/>
                </a:lnTo>
                <a:lnTo>
                  <a:pt x="175918" y="165620"/>
                </a:lnTo>
                <a:lnTo>
                  <a:pt x="170330" y="172720"/>
                </a:lnTo>
                <a:lnTo>
                  <a:pt x="163180" y="173507"/>
                </a:lnTo>
                <a:lnTo>
                  <a:pt x="288643" y="173507"/>
                </a:lnTo>
                <a:lnTo>
                  <a:pt x="286484" y="171386"/>
                </a:lnTo>
                <a:lnTo>
                  <a:pt x="274770" y="165406"/>
                </a:lnTo>
                <a:lnTo>
                  <a:pt x="264440" y="162509"/>
                </a:lnTo>
                <a:lnTo>
                  <a:pt x="218221" y="162509"/>
                </a:lnTo>
                <a:lnTo>
                  <a:pt x="207147" y="158089"/>
                </a:lnTo>
                <a:lnTo>
                  <a:pt x="243139" y="139166"/>
                </a:lnTo>
                <a:lnTo>
                  <a:pt x="253673" y="136677"/>
                </a:lnTo>
                <a:lnTo>
                  <a:pt x="264189" y="133275"/>
                </a:lnTo>
                <a:lnTo>
                  <a:pt x="266035" y="132384"/>
                </a:lnTo>
                <a:close/>
              </a:path>
              <a:path w="302894" h="287654">
                <a:moveTo>
                  <a:pt x="246509" y="159622"/>
                </a:moveTo>
                <a:lnTo>
                  <a:pt x="233360" y="159664"/>
                </a:lnTo>
                <a:lnTo>
                  <a:pt x="226235" y="160248"/>
                </a:lnTo>
                <a:lnTo>
                  <a:pt x="218221" y="162509"/>
                </a:lnTo>
                <a:lnTo>
                  <a:pt x="264440" y="162509"/>
                </a:lnTo>
                <a:lnTo>
                  <a:pt x="260879" y="161510"/>
                </a:lnTo>
                <a:lnTo>
                  <a:pt x="246509" y="159622"/>
                </a:lnTo>
                <a:close/>
              </a:path>
              <a:path w="302894" h="287654">
                <a:moveTo>
                  <a:pt x="88491" y="0"/>
                </a:moveTo>
                <a:lnTo>
                  <a:pt x="72858" y="2617"/>
                </a:lnTo>
                <a:lnTo>
                  <a:pt x="60860" y="11491"/>
                </a:lnTo>
                <a:lnTo>
                  <a:pt x="54071" y="25383"/>
                </a:lnTo>
                <a:lnTo>
                  <a:pt x="54061" y="43053"/>
                </a:lnTo>
                <a:lnTo>
                  <a:pt x="57926" y="54417"/>
                </a:lnTo>
                <a:lnTo>
                  <a:pt x="90457" y="89202"/>
                </a:lnTo>
                <a:lnTo>
                  <a:pt x="105549" y="99410"/>
                </a:lnTo>
                <a:lnTo>
                  <a:pt x="118042" y="110431"/>
                </a:lnTo>
                <a:lnTo>
                  <a:pt x="120152" y="119672"/>
                </a:lnTo>
                <a:lnTo>
                  <a:pt x="109858" y="123421"/>
                </a:lnTo>
                <a:lnTo>
                  <a:pt x="280717" y="123421"/>
                </a:lnTo>
                <a:lnTo>
                  <a:pt x="282598" y="121984"/>
                </a:lnTo>
                <a:lnTo>
                  <a:pt x="285049" y="118799"/>
                </a:lnTo>
                <a:lnTo>
                  <a:pt x="192703" y="118799"/>
                </a:lnTo>
                <a:lnTo>
                  <a:pt x="185976" y="118760"/>
                </a:lnTo>
                <a:lnTo>
                  <a:pt x="181802" y="114955"/>
                </a:lnTo>
                <a:lnTo>
                  <a:pt x="183081" y="107594"/>
                </a:lnTo>
                <a:lnTo>
                  <a:pt x="187229" y="101930"/>
                </a:lnTo>
                <a:lnTo>
                  <a:pt x="192361" y="97091"/>
                </a:lnTo>
                <a:lnTo>
                  <a:pt x="192857" y="96672"/>
                </a:lnTo>
                <a:lnTo>
                  <a:pt x="152816" y="96672"/>
                </a:lnTo>
                <a:lnTo>
                  <a:pt x="139481" y="70027"/>
                </a:lnTo>
                <a:lnTo>
                  <a:pt x="135965" y="46000"/>
                </a:lnTo>
                <a:lnTo>
                  <a:pt x="127474" y="23902"/>
                </a:lnTo>
                <a:lnTo>
                  <a:pt x="112239" y="7361"/>
                </a:lnTo>
                <a:lnTo>
                  <a:pt x="88491" y="0"/>
                </a:lnTo>
                <a:close/>
              </a:path>
              <a:path w="302894" h="287654">
                <a:moveTo>
                  <a:pt x="264940" y="74029"/>
                </a:moveTo>
                <a:lnTo>
                  <a:pt x="226913" y="85864"/>
                </a:lnTo>
                <a:lnTo>
                  <a:pt x="199083" y="114858"/>
                </a:lnTo>
                <a:lnTo>
                  <a:pt x="192703" y="118799"/>
                </a:lnTo>
                <a:lnTo>
                  <a:pt x="285049" y="118799"/>
                </a:lnTo>
                <a:lnTo>
                  <a:pt x="288621" y="114118"/>
                </a:lnTo>
                <a:lnTo>
                  <a:pt x="291719" y="105332"/>
                </a:lnTo>
                <a:lnTo>
                  <a:pt x="291598" y="95999"/>
                </a:lnTo>
                <a:lnTo>
                  <a:pt x="288046" y="86880"/>
                </a:lnTo>
                <a:lnTo>
                  <a:pt x="278210" y="77773"/>
                </a:lnTo>
                <a:lnTo>
                  <a:pt x="264940" y="74029"/>
                </a:lnTo>
                <a:close/>
              </a:path>
              <a:path w="302894" h="287654">
                <a:moveTo>
                  <a:pt x="190967" y="4152"/>
                </a:moveTo>
                <a:lnTo>
                  <a:pt x="169824" y="11181"/>
                </a:lnTo>
                <a:lnTo>
                  <a:pt x="160432" y="30510"/>
                </a:lnTo>
                <a:lnTo>
                  <a:pt x="158347" y="54818"/>
                </a:lnTo>
                <a:lnTo>
                  <a:pt x="159207" y="78714"/>
                </a:lnTo>
                <a:lnTo>
                  <a:pt x="159344" y="82067"/>
                </a:lnTo>
                <a:lnTo>
                  <a:pt x="160754" y="95999"/>
                </a:lnTo>
                <a:lnTo>
                  <a:pt x="152816" y="96672"/>
                </a:lnTo>
                <a:lnTo>
                  <a:pt x="192857" y="96672"/>
                </a:lnTo>
                <a:lnTo>
                  <a:pt x="197793" y="92499"/>
                </a:lnTo>
                <a:lnTo>
                  <a:pt x="202842" y="87579"/>
                </a:lnTo>
                <a:lnTo>
                  <a:pt x="213461" y="70161"/>
                </a:lnTo>
                <a:lnTo>
                  <a:pt x="219168" y="48667"/>
                </a:lnTo>
                <a:lnTo>
                  <a:pt x="217654" y="27205"/>
                </a:lnTo>
                <a:lnTo>
                  <a:pt x="206614" y="9880"/>
                </a:lnTo>
                <a:lnTo>
                  <a:pt x="202727" y="6629"/>
                </a:lnTo>
                <a:lnTo>
                  <a:pt x="197622" y="4533"/>
                </a:lnTo>
                <a:lnTo>
                  <a:pt x="190967" y="4152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266735" y="1359299"/>
            <a:ext cx="34290" cy="24130"/>
          </a:xfrm>
          <a:custGeom>
            <a:avLst/>
            <a:gdLst/>
            <a:ahLst/>
            <a:cxnLst/>
            <a:rect l="l" t="t" r="r" b="b"/>
            <a:pathLst>
              <a:path w="34290" h="24130">
                <a:moveTo>
                  <a:pt x="16580" y="0"/>
                </a:moveTo>
                <a:lnTo>
                  <a:pt x="9182" y="1029"/>
                </a:lnTo>
                <a:lnTo>
                  <a:pt x="3098" y="4194"/>
                </a:lnTo>
                <a:lnTo>
                  <a:pt x="0" y="9435"/>
                </a:lnTo>
                <a:lnTo>
                  <a:pt x="3314" y="19120"/>
                </a:lnTo>
                <a:lnTo>
                  <a:pt x="13465" y="23925"/>
                </a:lnTo>
                <a:lnTo>
                  <a:pt x="24849" y="23254"/>
                </a:lnTo>
                <a:lnTo>
                  <a:pt x="31864" y="16509"/>
                </a:lnTo>
                <a:lnTo>
                  <a:pt x="34035" y="9270"/>
                </a:lnTo>
                <a:lnTo>
                  <a:pt x="31762" y="4113"/>
                </a:lnTo>
                <a:lnTo>
                  <a:pt x="23621" y="1167"/>
                </a:lnTo>
                <a:lnTo>
                  <a:pt x="16580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152621" y="1382682"/>
            <a:ext cx="26670" cy="27305"/>
          </a:xfrm>
          <a:custGeom>
            <a:avLst/>
            <a:gdLst/>
            <a:ahLst/>
            <a:cxnLst/>
            <a:rect l="l" t="t" r="r" b="b"/>
            <a:pathLst>
              <a:path w="26669" h="27305">
                <a:moveTo>
                  <a:pt x="6343" y="0"/>
                </a:moveTo>
                <a:lnTo>
                  <a:pt x="0" y="9831"/>
                </a:lnTo>
                <a:lnTo>
                  <a:pt x="2146" y="21571"/>
                </a:lnTo>
                <a:lnTo>
                  <a:pt x="13435" y="27223"/>
                </a:lnTo>
                <a:lnTo>
                  <a:pt x="21671" y="23743"/>
                </a:lnTo>
                <a:lnTo>
                  <a:pt x="26512" y="15699"/>
                </a:lnTo>
                <a:lnTo>
                  <a:pt x="26586" y="6629"/>
                </a:lnTo>
                <a:lnTo>
                  <a:pt x="20521" y="70"/>
                </a:lnTo>
                <a:lnTo>
                  <a:pt x="63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412824" y="1401334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40" h="24765">
                <a:moveTo>
                  <a:pt x="11328" y="0"/>
                </a:moveTo>
                <a:lnTo>
                  <a:pt x="279" y="4178"/>
                </a:lnTo>
                <a:lnTo>
                  <a:pt x="0" y="13309"/>
                </a:lnTo>
                <a:lnTo>
                  <a:pt x="6659" y="24501"/>
                </a:lnTo>
                <a:lnTo>
                  <a:pt x="19854" y="20739"/>
                </a:lnTo>
                <a:lnTo>
                  <a:pt x="27551" y="10309"/>
                </a:lnTo>
                <a:lnTo>
                  <a:pt x="17716" y="1498"/>
                </a:lnTo>
                <a:lnTo>
                  <a:pt x="1132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268639" y="1414640"/>
            <a:ext cx="27940" cy="103505"/>
          </a:xfrm>
          <a:custGeom>
            <a:avLst/>
            <a:gdLst/>
            <a:ahLst/>
            <a:cxnLst/>
            <a:rect l="l" t="t" r="r" b="b"/>
            <a:pathLst>
              <a:path w="27940" h="103505">
                <a:moveTo>
                  <a:pt x="19038" y="0"/>
                </a:moveTo>
                <a:lnTo>
                  <a:pt x="5726" y="2911"/>
                </a:lnTo>
                <a:lnTo>
                  <a:pt x="808" y="19770"/>
                </a:lnTo>
                <a:lnTo>
                  <a:pt x="575" y="42387"/>
                </a:lnTo>
                <a:lnTo>
                  <a:pt x="1322" y="62572"/>
                </a:lnTo>
                <a:lnTo>
                  <a:pt x="752" y="75463"/>
                </a:lnTo>
                <a:lnTo>
                  <a:pt x="0" y="86628"/>
                </a:lnTo>
                <a:lnTo>
                  <a:pt x="502" y="95214"/>
                </a:lnTo>
                <a:lnTo>
                  <a:pt x="3697" y="100368"/>
                </a:lnTo>
                <a:lnTo>
                  <a:pt x="15695" y="102932"/>
                </a:lnTo>
                <a:lnTo>
                  <a:pt x="22666" y="95143"/>
                </a:lnTo>
                <a:lnTo>
                  <a:pt x="25762" y="81699"/>
                </a:lnTo>
                <a:lnTo>
                  <a:pt x="26689" y="46212"/>
                </a:lnTo>
                <a:lnTo>
                  <a:pt x="27932" y="25657"/>
                </a:lnTo>
                <a:lnTo>
                  <a:pt x="26502" y="9097"/>
                </a:lnTo>
                <a:lnTo>
                  <a:pt x="190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173800" y="1429525"/>
            <a:ext cx="48260" cy="99060"/>
          </a:xfrm>
          <a:custGeom>
            <a:avLst/>
            <a:gdLst/>
            <a:ahLst/>
            <a:cxnLst/>
            <a:rect l="l" t="t" r="r" b="b"/>
            <a:pathLst>
              <a:path w="48259" h="99059">
                <a:moveTo>
                  <a:pt x="2121" y="0"/>
                </a:moveTo>
                <a:lnTo>
                  <a:pt x="0" y="8143"/>
                </a:lnTo>
                <a:lnTo>
                  <a:pt x="2869" y="19532"/>
                </a:lnTo>
                <a:lnTo>
                  <a:pt x="6432" y="28801"/>
                </a:lnTo>
                <a:lnTo>
                  <a:pt x="9775" y="38087"/>
                </a:lnTo>
                <a:lnTo>
                  <a:pt x="13900" y="50393"/>
                </a:lnTo>
                <a:lnTo>
                  <a:pt x="17833" y="62825"/>
                </a:lnTo>
                <a:lnTo>
                  <a:pt x="20605" y="72489"/>
                </a:lnTo>
                <a:lnTo>
                  <a:pt x="23323" y="83043"/>
                </a:lnTo>
                <a:lnTo>
                  <a:pt x="23056" y="94016"/>
                </a:lnTo>
                <a:lnTo>
                  <a:pt x="37128" y="99032"/>
                </a:lnTo>
                <a:lnTo>
                  <a:pt x="46374" y="91400"/>
                </a:lnTo>
                <a:lnTo>
                  <a:pt x="47745" y="85481"/>
                </a:lnTo>
                <a:lnTo>
                  <a:pt x="47513" y="76647"/>
                </a:lnTo>
                <a:lnTo>
                  <a:pt x="44457" y="65571"/>
                </a:lnTo>
                <a:lnTo>
                  <a:pt x="40100" y="53824"/>
                </a:lnTo>
                <a:lnTo>
                  <a:pt x="35960" y="42975"/>
                </a:lnTo>
                <a:lnTo>
                  <a:pt x="31350" y="30536"/>
                </a:lnTo>
                <a:lnTo>
                  <a:pt x="25741" y="17311"/>
                </a:lnTo>
                <a:lnTo>
                  <a:pt x="19634" y="6291"/>
                </a:lnTo>
                <a:lnTo>
                  <a:pt x="13531" y="468"/>
                </a:lnTo>
                <a:lnTo>
                  <a:pt x="21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328984" y="1441049"/>
            <a:ext cx="77470" cy="99695"/>
          </a:xfrm>
          <a:custGeom>
            <a:avLst/>
            <a:gdLst/>
            <a:ahLst/>
            <a:cxnLst/>
            <a:rect l="l" t="t" r="r" b="b"/>
            <a:pathLst>
              <a:path w="77469" h="99694">
                <a:moveTo>
                  <a:pt x="68491" y="0"/>
                </a:moveTo>
                <a:lnTo>
                  <a:pt x="59867" y="1630"/>
                </a:lnTo>
                <a:lnTo>
                  <a:pt x="54043" y="9009"/>
                </a:lnTo>
                <a:lnTo>
                  <a:pt x="49540" y="19261"/>
                </a:lnTo>
                <a:lnTo>
                  <a:pt x="44881" y="29514"/>
                </a:lnTo>
                <a:lnTo>
                  <a:pt x="10391" y="73552"/>
                </a:lnTo>
                <a:lnTo>
                  <a:pt x="1995" y="85352"/>
                </a:lnTo>
                <a:lnTo>
                  <a:pt x="0" y="94462"/>
                </a:lnTo>
                <a:lnTo>
                  <a:pt x="6342" y="99420"/>
                </a:lnTo>
                <a:lnTo>
                  <a:pt x="15932" y="97491"/>
                </a:lnTo>
                <a:lnTo>
                  <a:pt x="43827" y="71448"/>
                </a:lnTo>
                <a:lnTo>
                  <a:pt x="50297" y="61410"/>
                </a:lnTo>
                <a:lnTo>
                  <a:pt x="57886" y="50787"/>
                </a:lnTo>
                <a:lnTo>
                  <a:pt x="65622" y="39735"/>
                </a:lnTo>
                <a:lnTo>
                  <a:pt x="74190" y="23798"/>
                </a:lnTo>
                <a:lnTo>
                  <a:pt x="77256" y="8658"/>
                </a:lnTo>
                <a:lnTo>
                  <a:pt x="6849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009306" y="1468765"/>
            <a:ext cx="27940" cy="25400"/>
          </a:xfrm>
          <a:custGeom>
            <a:avLst/>
            <a:gdLst/>
            <a:ahLst/>
            <a:cxnLst/>
            <a:rect l="l" t="t" r="r" b="b"/>
            <a:pathLst>
              <a:path w="27940" h="25400">
                <a:moveTo>
                  <a:pt x="13821" y="0"/>
                </a:moveTo>
                <a:lnTo>
                  <a:pt x="6856" y="2610"/>
                </a:lnTo>
                <a:lnTo>
                  <a:pt x="1784" y="7701"/>
                </a:lnTo>
                <a:lnTo>
                  <a:pt x="0" y="14062"/>
                </a:lnTo>
                <a:lnTo>
                  <a:pt x="7040" y="24855"/>
                </a:lnTo>
                <a:lnTo>
                  <a:pt x="19557" y="21560"/>
                </a:lnTo>
                <a:lnTo>
                  <a:pt x="27617" y="11271"/>
                </a:lnTo>
                <a:lnTo>
                  <a:pt x="21285" y="1083"/>
                </a:lnTo>
                <a:lnTo>
                  <a:pt x="138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057426" y="1493313"/>
            <a:ext cx="121920" cy="70485"/>
          </a:xfrm>
          <a:custGeom>
            <a:avLst/>
            <a:gdLst/>
            <a:ahLst/>
            <a:cxnLst/>
            <a:rect l="l" t="t" r="r" b="b"/>
            <a:pathLst>
              <a:path w="121919" h="70484">
                <a:moveTo>
                  <a:pt x="1663" y="0"/>
                </a:moveTo>
                <a:lnTo>
                  <a:pt x="0" y="6045"/>
                </a:lnTo>
                <a:lnTo>
                  <a:pt x="4546" y="17113"/>
                </a:lnTo>
                <a:lnTo>
                  <a:pt x="20151" y="25798"/>
                </a:lnTo>
                <a:lnTo>
                  <a:pt x="55410" y="38188"/>
                </a:lnTo>
                <a:lnTo>
                  <a:pt x="62045" y="41582"/>
                </a:lnTo>
                <a:lnTo>
                  <a:pt x="68592" y="45716"/>
                </a:lnTo>
                <a:lnTo>
                  <a:pt x="75158" y="50208"/>
                </a:lnTo>
                <a:lnTo>
                  <a:pt x="81851" y="54673"/>
                </a:lnTo>
                <a:lnTo>
                  <a:pt x="91770" y="61442"/>
                </a:lnTo>
                <a:lnTo>
                  <a:pt x="104179" y="68521"/>
                </a:lnTo>
                <a:lnTo>
                  <a:pt x="115343" y="70245"/>
                </a:lnTo>
                <a:lnTo>
                  <a:pt x="121526" y="60947"/>
                </a:lnTo>
                <a:lnTo>
                  <a:pt x="119127" y="54029"/>
                </a:lnTo>
                <a:lnTo>
                  <a:pt x="112158" y="47045"/>
                </a:lnTo>
                <a:lnTo>
                  <a:pt x="103815" y="40878"/>
                </a:lnTo>
                <a:lnTo>
                  <a:pt x="97294" y="36410"/>
                </a:lnTo>
                <a:lnTo>
                  <a:pt x="83759" y="26897"/>
                </a:lnTo>
                <a:lnTo>
                  <a:pt x="72174" y="20270"/>
                </a:lnTo>
                <a:lnTo>
                  <a:pt x="59150" y="14856"/>
                </a:lnTo>
                <a:lnTo>
                  <a:pt x="41300" y="8978"/>
                </a:lnTo>
                <a:lnTo>
                  <a:pt x="34771" y="6688"/>
                </a:lnTo>
                <a:lnTo>
                  <a:pt x="28371" y="4287"/>
                </a:lnTo>
                <a:lnTo>
                  <a:pt x="21847" y="2194"/>
                </a:lnTo>
                <a:lnTo>
                  <a:pt x="14947" y="825"/>
                </a:lnTo>
                <a:lnTo>
                  <a:pt x="8788" y="88"/>
                </a:lnTo>
                <a:lnTo>
                  <a:pt x="166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3498424" y="1509083"/>
            <a:ext cx="25400" cy="27305"/>
          </a:xfrm>
          <a:custGeom>
            <a:avLst/>
            <a:gdLst/>
            <a:ahLst/>
            <a:cxnLst/>
            <a:rect l="l" t="t" r="r" b="b"/>
            <a:pathLst>
              <a:path w="25400" h="27305">
                <a:moveTo>
                  <a:pt x="17122" y="0"/>
                </a:moveTo>
                <a:lnTo>
                  <a:pt x="4671" y="1683"/>
                </a:lnTo>
                <a:lnTo>
                  <a:pt x="0" y="11860"/>
                </a:lnTo>
                <a:lnTo>
                  <a:pt x="3010" y="22901"/>
                </a:lnTo>
                <a:lnTo>
                  <a:pt x="13604" y="27178"/>
                </a:lnTo>
                <a:lnTo>
                  <a:pt x="21110" y="22960"/>
                </a:lnTo>
                <a:lnTo>
                  <a:pt x="24998" y="14693"/>
                </a:lnTo>
                <a:lnTo>
                  <a:pt x="24068" y="5875"/>
                </a:lnTo>
                <a:lnTo>
                  <a:pt x="1712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362382" y="1529364"/>
            <a:ext cx="109220" cy="57785"/>
          </a:xfrm>
          <a:custGeom>
            <a:avLst/>
            <a:gdLst/>
            <a:ahLst/>
            <a:cxnLst/>
            <a:rect l="l" t="t" r="r" b="b"/>
            <a:pathLst>
              <a:path w="109219" h="57784">
                <a:moveTo>
                  <a:pt x="90643" y="0"/>
                </a:moveTo>
                <a:lnTo>
                  <a:pt x="81105" y="3808"/>
                </a:lnTo>
                <a:lnTo>
                  <a:pt x="63754" y="14417"/>
                </a:lnTo>
                <a:lnTo>
                  <a:pt x="48416" y="19721"/>
                </a:lnTo>
                <a:lnTo>
                  <a:pt x="24599" y="28218"/>
                </a:lnTo>
                <a:lnTo>
                  <a:pt x="4421" y="39554"/>
                </a:lnTo>
                <a:lnTo>
                  <a:pt x="0" y="53381"/>
                </a:lnTo>
                <a:lnTo>
                  <a:pt x="11120" y="57202"/>
                </a:lnTo>
                <a:lnTo>
                  <a:pt x="29879" y="52897"/>
                </a:lnTo>
                <a:lnTo>
                  <a:pt x="48748" y="45589"/>
                </a:lnTo>
                <a:lnTo>
                  <a:pt x="60198" y="40402"/>
                </a:lnTo>
                <a:lnTo>
                  <a:pt x="74549" y="34236"/>
                </a:lnTo>
                <a:lnTo>
                  <a:pt x="90652" y="26817"/>
                </a:lnTo>
                <a:lnTo>
                  <a:pt x="103632" y="18215"/>
                </a:lnTo>
                <a:lnTo>
                  <a:pt x="108610" y="8499"/>
                </a:lnTo>
                <a:lnTo>
                  <a:pt x="108254" y="2975"/>
                </a:lnTo>
                <a:lnTo>
                  <a:pt x="105092" y="1743"/>
                </a:lnTo>
                <a:lnTo>
                  <a:pt x="100342" y="257"/>
                </a:lnTo>
                <a:lnTo>
                  <a:pt x="90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201054" y="1545024"/>
            <a:ext cx="129539" cy="125095"/>
          </a:xfrm>
          <a:custGeom>
            <a:avLst/>
            <a:gdLst/>
            <a:ahLst/>
            <a:cxnLst/>
            <a:rect l="l" t="t" r="r" b="b"/>
            <a:pathLst>
              <a:path w="129540" h="125094">
                <a:moveTo>
                  <a:pt x="76125" y="0"/>
                </a:moveTo>
                <a:lnTo>
                  <a:pt x="43081" y="4005"/>
                </a:lnTo>
                <a:lnTo>
                  <a:pt x="15148" y="23182"/>
                </a:lnTo>
                <a:lnTo>
                  <a:pt x="0" y="53158"/>
                </a:lnTo>
                <a:lnTo>
                  <a:pt x="5310" y="89560"/>
                </a:lnTo>
                <a:lnTo>
                  <a:pt x="20989" y="108195"/>
                </a:lnTo>
                <a:lnTo>
                  <a:pt x="44626" y="120619"/>
                </a:lnTo>
                <a:lnTo>
                  <a:pt x="71040" y="124759"/>
                </a:lnTo>
                <a:lnTo>
                  <a:pt x="95048" y="118541"/>
                </a:lnTo>
                <a:lnTo>
                  <a:pt x="106599" y="109677"/>
                </a:lnTo>
                <a:lnTo>
                  <a:pt x="117995" y="95761"/>
                </a:lnTo>
                <a:lnTo>
                  <a:pt x="75320" y="95761"/>
                </a:lnTo>
                <a:lnTo>
                  <a:pt x="46671" y="92883"/>
                </a:lnTo>
                <a:lnTo>
                  <a:pt x="27738" y="73748"/>
                </a:lnTo>
                <a:lnTo>
                  <a:pt x="27168" y="54512"/>
                </a:lnTo>
                <a:lnTo>
                  <a:pt x="36626" y="38095"/>
                </a:lnTo>
                <a:lnTo>
                  <a:pt x="53150" y="27652"/>
                </a:lnTo>
                <a:lnTo>
                  <a:pt x="73776" y="26339"/>
                </a:lnTo>
                <a:lnTo>
                  <a:pt x="118882" y="26339"/>
                </a:lnTo>
                <a:lnTo>
                  <a:pt x="111849" y="17372"/>
                </a:lnTo>
                <a:lnTo>
                  <a:pt x="95429" y="6096"/>
                </a:lnTo>
                <a:lnTo>
                  <a:pt x="76125" y="0"/>
                </a:lnTo>
                <a:close/>
              </a:path>
              <a:path w="129540" h="125094">
                <a:moveTo>
                  <a:pt x="118882" y="26339"/>
                </a:moveTo>
                <a:lnTo>
                  <a:pt x="73776" y="26339"/>
                </a:lnTo>
                <a:lnTo>
                  <a:pt x="82831" y="29016"/>
                </a:lnTo>
                <a:lnTo>
                  <a:pt x="90362" y="33199"/>
                </a:lnTo>
                <a:lnTo>
                  <a:pt x="96093" y="38889"/>
                </a:lnTo>
                <a:lnTo>
                  <a:pt x="99747" y="46088"/>
                </a:lnTo>
                <a:lnTo>
                  <a:pt x="98181" y="80717"/>
                </a:lnTo>
                <a:lnTo>
                  <a:pt x="75320" y="95761"/>
                </a:lnTo>
                <a:lnTo>
                  <a:pt x="117995" y="95761"/>
                </a:lnTo>
                <a:lnTo>
                  <a:pt x="118605" y="95016"/>
                </a:lnTo>
                <a:lnTo>
                  <a:pt x="127390" y="74995"/>
                </a:lnTo>
                <a:lnTo>
                  <a:pt x="129275" y="50050"/>
                </a:lnTo>
                <a:lnTo>
                  <a:pt x="123694" y="32473"/>
                </a:lnTo>
                <a:lnTo>
                  <a:pt x="118882" y="26339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047994" y="1603552"/>
            <a:ext cx="120650" cy="31750"/>
          </a:xfrm>
          <a:custGeom>
            <a:avLst/>
            <a:gdLst/>
            <a:ahLst/>
            <a:cxnLst/>
            <a:rect l="l" t="t" r="r" b="b"/>
            <a:pathLst>
              <a:path w="120650" h="31750">
                <a:moveTo>
                  <a:pt x="95643" y="0"/>
                </a:moveTo>
                <a:lnTo>
                  <a:pt x="84293" y="292"/>
                </a:lnTo>
                <a:lnTo>
                  <a:pt x="71196" y="1938"/>
                </a:lnTo>
                <a:lnTo>
                  <a:pt x="56745" y="4091"/>
                </a:lnTo>
                <a:lnTo>
                  <a:pt x="41338" y="5905"/>
                </a:lnTo>
                <a:lnTo>
                  <a:pt x="27878" y="7080"/>
                </a:lnTo>
                <a:lnTo>
                  <a:pt x="14354" y="9367"/>
                </a:lnTo>
                <a:lnTo>
                  <a:pt x="3987" y="14058"/>
                </a:lnTo>
                <a:lnTo>
                  <a:pt x="0" y="22440"/>
                </a:lnTo>
                <a:lnTo>
                  <a:pt x="10226" y="31327"/>
                </a:lnTo>
                <a:lnTo>
                  <a:pt x="33669" y="30746"/>
                </a:lnTo>
                <a:lnTo>
                  <a:pt x="81483" y="22440"/>
                </a:lnTo>
                <a:lnTo>
                  <a:pt x="107372" y="21939"/>
                </a:lnTo>
                <a:lnTo>
                  <a:pt x="117012" y="18940"/>
                </a:lnTo>
                <a:lnTo>
                  <a:pt x="120421" y="10617"/>
                </a:lnTo>
                <a:lnTo>
                  <a:pt x="117708" y="4329"/>
                </a:lnTo>
                <a:lnTo>
                  <a:pt x="111618" y="1355"/>
                </a:lnTo>
                <a:lnTo>
                  <a:pt x="103735" y="358"/>
                </a:lnTo>
                <a:lnTo>
                  <a:pt x="95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997622" y="1617715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17303" y="0"/>
                </a:moveTo>
                <a:lnTo>
                  <a:pt x="4832" y="1026"/>
                </a:lnTo>
                <a:lnTo>
                  <a:pt x="0" y="9501"/>
                </a:lnTo>
                <a:lnTo>
                  <a:pt x="1758" y="19425"/>
                </a:lnTo>
                <a:lnTo>
                  <a:pt x="9061" y="24803"/>
                </a:lnTo>
                <a:lnTo>
                  <a:pt x="17030" y="22152"/>
                </a:lnTo>
                <a:lnTo>
                  <a:pt x="24045" y="14878"/>
                </a:lnTo>
                <a:lnTo>
                  <a:pt x="25629" y="6365"/>
                </a:lnTo>
                <a:lnTo>
                  <a:pt x="1730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354119" y="1616890"/>
            <a:ext cx="138430" cy="31115"/>
          </a:xfrm>
          <a:custGeom>
            <a:avLst/>
            <a:gdLst/>
            <a:ahLst/>
            <a:cxnLst/>
            <a:rect l="l" t="t" r="r" b="b"/>
            <a:pathLst>
              <a:path w="138430" h="31114">
                <a:moveTo>
                  <a:pt x="135196" y="23342"/>
                </a:moveTo>
                <a:lnTo>
                  <a:pt x="43358" y="23342"/>
                </a:lnTo>
                <a:lnTo>
                  <a:pt x="61366" y="23571"/>
                </a:lnTo>
                <a:lnTo>
                  <a:pt x="80987" y="27102"/>
                </a:lnTo>
                <a:lnTo>
                  <a:pt x="105976" y="31010"/>
                </a:lnTo>
                <a:lnTo>
                  <a:pt x="127730" y="30550"/>
                </a:lnTo>
                <a:lnTo>
                  <a:pt x="135196" y="23342"/>
                </a:lnTo>
                <a:close/>
              </a:path>
              <a:path w="138430" h="31114">
                <a:moveTo>
                  <a:pt x="51993" y="0"/>
                </a:moveTo>
                <a:lnTo>
                  <a:pt x="40847" y="51"/>
                </a:lnTo>
                <a:lnTo>
                  <a:pt x="23806" y="977"/>
                </a:lnTo>
                <a:lnTo>
                  <a:pt x="7859" y="3589"/>
                </a:lnTo>
                <a:lnTo>
                  <a:pt x="0" y="8699"/>
                </a:lnTo>
                <a:lnTo>
                  <a:pt x="4948" y="19922"/>
                </a:lnTo>
                <a:lnTo>
                  <a:pt x="21977" y="23464"/>
                </a:lnTo>
                <a:lnTo>
                  <a:pt x="135196" y="23342"/>
                </a:lnTo>
                <a:lnTo>
                  <a:pt x="137642" y="20980"/>
                </a:lnTo>
                <a:lnTo>
                  <a:pt x="138176" y="12953"/>
                </a:lnTo>
                <a:lnTo>
                  <a:pt x="132410" y="11366"/>
                </a:lnTo>
                <a:lnTo>
                  <a:pt x="125615" y="8966"/>
                </a:lnTo>
                <a:lnTo>
                  <a:pt x="72871" y="917"/>
                </a:lnTo>
                <a:lnTo>
                  <a:pt x="5199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521773" y="1633890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4">
                <a:moveTo>
                  <a:pt x="13958" y="0"/>
                </a:moveTo>
                <a:lnTo>
                  <a:pt x="7566" y="1598"/>
                </a:lnTo>
                <a:lnTo>
                  <a:pt x="2425" y="5635"/>
                </a:lnTo>
                <a:lnTo>
                  <a:pt x="0" y="11930"/>
                </a:lnTo>
                <a:lnTo>
                  <a:pt x="6017" y="24221"/>
                </a:lnTo>
                <a:lnTo>
                  <a:pt x="19457" y="21834"/>
                </a:lnTo>
                <a:lnTo>
                  <a:pt x="28205" y="11767"/>
                </a:lnTo>
                <a:lnTo>
                  <a:pt x="20142" y="1020"/>
                </a:lnTo>
                <a:lnTo>
                  <a:pt x="1395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091231" y="1660664"/>
            <a:ext cx="101600" cy="66675"/>
          </a:xfrm>
          <a:custGeom>
            <a:avLst/>
            <a:gdLst/>
            <a:ahLst/>
            <a:cxnLst/>
            <a:rect l="l" t="t" r="r" b="b"/>
            <a:pathLst>
              <a:path w="101600" h="66675">
                <a:moveTo>
                  <a:pt x="94462" y="0"/>
                </a:moveTo>
                <a:lnTo>
                  <a:pt x="83041" y="324"/>
                </a:lnTo>
                <a:lnTo>
                  <a:pt x="69008" y="6243"/>
                </a:lnTo>
                <a:lnTo>
                  <a:pt x="54418" y="14946"/>
                </a:lnTo>
                <a:lnTo>
                  <a:pt x="41325" y="23622"/>
                </a:lnTo>
                <a:lnTo>
                  <a:pt x="30632" y="30059"/>
                </a:lnTo>
                <a:lnTo>
                  <a:pt x="16748" y="38638"/>
                </a:lnTo>
                <a:lnTo>
                  <a:pt x="4821" y="47976"/>
                </a:lnTo>
                <a:lnTo>
                  <a:pt x="0" y="56692"/>
                </a:lnTo>
                <a:lnTo>
                  <a:pt x="5090" y="66306"/>
                </a:lnTo>
                <a:lnTo>
                  <a:pt x="15701" y="65749"/>
                </a:lnTo>
                <a:lnTo>
                  <a:pt x="27615" y="60070"/>
                </a:lnTo>
                <a:lnTo>
                  <a:pt x="36614" y="54317"/>
                </a:lnTo>
                <a:lnTo>
                  <a:pt x="74244" y="33299"/>
                </a:lnTo>
                <a:lnTo>
                  <a:pt x="94221" y="19063"/>
                </a:lnTo>
                <a:lnTo>
                  <a:pt x="101549" y="5918"/>
                </a:lnTo>
                <a:lnTo>
                  <a:pt x="100926" y="2717"/>
                </a:lnTo>
                <a:lnTo>
                  <a:pt x="97650" y="1155"/>
                </a:lnTo>
                <a:lnTo>
                  <a:pt x="9446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336291" y="1672080"/>
            <a:ext cx="112395" cy="97790"/>
          </a:xfrm>
          <a:custGeom>
            <a:avLst/>
            <a:gdLst/>
            <a:ahLst/>
            <a:cxnLst/>
            <a:rect l="l" t="t" r="r" b="b"/>
            <a:pathLst>
              <a:path w="112394" h="97789">
                <a:moveTo>
                  <a:pt x="2438" y="0"/>
                </a:moveTo>
                <a:lnTo>
                  <a:pt x="0" y="6210"/>
                </a:lnTo>
                <a:lnTo>
                  <a:pt x="889" y="14254"/>
                </a:lnTo>
                <a:lnTo>
                  <a:pt x="7615" y="21139"/>
                </a:lnTo>
                <a:lnTo>
                  <a:pt x="16200" y="26709"/>
                </a:lnTo>
                <a:lnTo>
                  <a:pt x="22669" y="30810"/>
                </a:lnTo>
                <a:lnTo>
                  <a:pt x="36083" y="42476"/>
                </a:lnTo>
                <a:lnTo>
                  <a:pt x="47896" y="53817"/>
                </a:lnTo>
                <a:lnTo>
                  <a:pt x="59383" y="65151"/>
                </a:lnTo>
                <a:lnTo>
                  <a:pt x="71818" y="76796"/>
                </a:lnTo>
                <a:lnTo>
                  <a:pt x="81099" y="85165"/>
                </a:lnTo>
                <a:lnTo>
                  <a:pt x="93827" y="94564"/>
                </a:lnTo>
                <a:lnTo>
                  <a:pt x="105679" y="97781"/>
                </a:lnTo>
                <a:lnTo>
                  <a:pt x="112331" y="87604"/>
                </a:lnTo>
                <a:lnTo>
                  <a:pt x="107904" y="76408"/>
                </a:lnTo>
                <a:lnTo>
                  <a:pt x="95902" y="63776"/>
                </a:lnTo>
                <a:lnTo>
                  <a:pt x="82125" y="52368"/>
                </a:lnTo>
                <a:lnTo>
                  <a:pt x="72377" y="44843"/>
                </a:lnTo>
                <a:lnTo>
                  <a:pt x="58340" y="32295"/>
                </a:lnTo>
                <a:lnTo>
                  <a:pt x="45605" y="20145"/>
                </a:lnTo>
                <a:lnTo>
                  <a:pt x="32975" y="9942"/>
                </a:lnTo>
                <a:lnTo>
                  <a:pt x="19253" y="3238"/>
                </a:lnTo>
                <a:lnTo>
                  <a:pt x="10744" y="647"/>
                </a:lnTo>
                <a:lnTo>
                  <a:pt x="24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284468" y="1693612"/>
            <a:ext cx="70485" cy="129539"/>
          </a:xfrm>
          <a:custGeom>
            <a:avLst/>
            <a:gdLst/>
            <a:ahLst/>
            <a:cxnLst/>
            <a:rect l="l" t="t" r="r" b="b"/>
            <a:pathLst>
              <a:path w="70484" h="129539">
                <a:moveTo>
                  <a:pt x="11309" y="0"/>
                </a:moveTo>
                <a:lnTo>
                  <a:pt x="393" y="2094"/>
                </a:lnTo>
                <a:lnTo>
                  <a:pt x="0" y="10420"/>
                </a:lnTo>
                <a:lnTo>
                  <a:pt x="5054" y="21213"/>
                </a:lnTo>
                <a:lnTo>
                  <a:pt x="10483" y="30708"/>
                </a:lnTo>
                <a:lnTo>
                  <a:pt x="17549" y="46520"/>
                </a:lnTo>
                <a:lnTo>
                  <a:pt x="25698" y="67354"/>
                </a:lnTo>
                <a:lnTo>
                  <a:pt x="33133" y="87622"/>
                </a:lnTo>
                <a:lnTo>
                  <a:pt x="38741" y="103606"/>
                </a:lnTo>
                <a:lnTo>
                  <a:pt x="43546" y="120245"/>
                </a:lnTo>
                <a:lnTo>
                  <a:pt x="46847" y="126232"/>
                </a:lnTo>
                <a:lnTo>
                  <a:pt x="52419" y="129349"/>
                </a:lnTo>
                <a:lnTo>
                  <a:pt x="59354" y="129000"/>
                </a:lnTo>
                <a:lnTo>
                  <a:pt x="65136" y="125577"/>
                </a:lnTo>
                <a:lnTo>
                  <a:pt x="69001" y="119601"/>
                </a:lnTo>
                <a:lnTo>
                  <a:pt x="70186" y="111594"/>
                </a:lnTo>
                <a:lnTo>
                  <a:pt x="69754" y="103200"/>
                </a:lnTo>
                <a:lnTo>
                  <a:pt x="62337" y="101625"/>
                </a:lnTo>
                <a:lnTo>
                  <a:pt x="57359" y="90627"/>
                </a:lnTo>
                <a:lnTo>
                  <a:pt x="49461" y="67043"/>
                </a:lnTo>
                <a:lnTo>
                  <a:pt x="40435" y="38065"/>
                </a:lnTo>
                <a:lnTo>
                  <a:pt x="28261" y="12399"/>
                </a:lnTo>
                <a:lnTo>
                  <a:pt x="1130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197099" y="1699192"/>
            <a:ext cx="47625" cy="114935"/>
          </a:xfrm>
          <a:custGeom>
            <a:avLst/>
            <a:gdLst/>
            <a:ahLst/>
            <a:cxnLst/>
            <a:rect l="l" t="t" r="r" b="b"/>
            <a:pathLst>
              <a:path w="47625" h="114935">
                <a:moveTo>
                  <a:pt x="39517" y="0"/>
                </a:moveTo>
                <a:lnTo>
                  <a:pt x="27825" y="2580"/>
                </a:lnTo>
                <a:lnTo>
                  <a:pt x="20934" y="16176"/>
                </a:lnTo>
                <a:lnTo>
                  <a:pt x="16543" y="34968"/>
                </a:lnTo>
                <a:lnTo>
                  <a:pt x="12352" y="53136"/>
                </a:lnTo>
                <a:lnTo>
                  <a:pt x="10461" y="59730"/>
                </a:lnTo>
                <a:lnTo>
                  <a:pt x="8718" y="66379"/>
                </a:lnTo>
                <a:lnTo>
                  <a:pt x="5265" y="80289"/>
                </a:lnTo>
                <a:lnTo>
                  <a:pt x="2392" y="90343"/>
                </a:lnTo>
                <a:lnTo>
                  <a:pt x="0" y="100668"/>
                </a:lnTo>
                <a:lnTo>
                  <a:pt x="538" y="109366"/>
                </a:lnTo>
                <a:lnTo>
                  <a:pt x="6459" y="114541"/>
                </a:lnTo>
                <a:lnTo>
                  <a:pt x="21250" y="108345"/>
                </a:lnTo>
                <a:lnTo>
                  <a:pt x="31011" y="86464"/>
                </a:lnTo>
                <a:lnTo>
                  <a:pt x="37351" y="59718"/>
                </a:lnTo>
                <a:lnTo>
                  <a:pt x="41867" y="38976"/>
                </a:lnTo>
                <a:lnTo>
                  <a:pt x="44789" y="29087"/>
                </a:lnTo>
                <a:lnTo>
                  <a:pt x="47150" y="17273"/>
                </a:lnTo>
                <a:lnTo>
                  <a:pt x="46281" y="6566"/>
                </a:lnTo>
                <a:lnTo>
                  <a:pt x="3951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047558" y="1737736"/>
            <a:ext cx="27940" cy="23495"/>
          </a:xfrm>
          <a:custGeom>
            <a:avLst/>
            <a:gdLst/>
            <a:ahLst/>
            <a:cxnLst/>
            <a:rect l="l" t="t" r="r" b="b"/>
            <a:pathLst>
              <a:path w="27940" h="23494">
                <a:moveTo>
                  <a:pt x="13557" y="0"/>
                </a:moveTo>
                <a:lnTo>
                  <a:pt x="7221" y="1692"/>
                </a:lnTo>
                <a:lnTo>
                  <a:pt x="2288" y="5625"/>
                </a:lnTo>
                <a:lnTo>
                  <a:pt x="0" y="11488"/>
                </a:lnTo>
                <a:lnTo>
                  <a:pt x="5744" y="23463"/>
                </a:lnTo>
                <a:lnTo>
                  <a:pt x="18808" y="20647"/>
                </a:lnTo>
                <a:lnTo>
                  <a:pt x="27482" y="10594"/>
                </a:lnTo>
                <a:lnTo>
                  <a:pt x="20053" y="859"/>
                </a:lnTo>
                <a:lnTo>
                  <a:pt x="1355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454788" y="1773570"/>
            <a:ext cx="25400" cy="24765"/>
          </a:xfrm>
          <a:custGeom>
            <a:avLst/>
            <a:gdLst/>
            <a:ahLst/>
            <a:cxnLst/>
            <a:rect l="l" t="t" r="r" b="b"/>
            <a:pathLst>
              <a:path w="25400" h="24764">
                <a:moveTo>
                  <a:pt x="16284" y="0"/>
                </a:moveTo>
                <a:lnTo>
                  <a:pt x="4959" y="1241"/>
                </a:lnTo>
                <a:lnTo>
                  <a:pt x="0" y="9704"/>
                </a:lnTo>
                <a:lnTo>
                  <a:pt x="2036" y="19436"/>
                </a:lnTo>
                <a:lnTo>
                  <a:pt x="11699" y="24485"/>
                </a:lnTo>
                <a:lnTo>
                  <a:pt x="20426" y="21633"/>
                </a:lnTo>
                <a:lnTo>
                  <a:pt x="25007" y="14295"/>
                </a:lnTo>
                <a:lnTo>
                  <a:pt x="24081" y="5931"/>
                </a:lnTo>
                <a:lnTo>
                  <a:pt x="1628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345174" y="1844033"/>
            <a:ext cx="25400" cy="27940"/>
          </a:xfrm>
          <a:custGeom>
            <a:avLst/>
            <a:gdLst/>
            <a:ahLst/>
            <a:cxnLst/>
            <a:rect l="l" t="t" r="r" b="b"/>
            <a:pathLst>
              <a:path w="25400" h="27939">
                <a:moveTo>
                  <a:pt x="17129" y="0"/>
                </a:moveTo>
                <a:lnTo>
                  <a:pt x="5243" y="1645"/>
                </a:lnTo>
                <a:lnTo>
                  <a:pt x="0" y="11036"/>
                </a:lnTo>
                <a:lnTo>
                  <a:pt x="1380" y="21884"/>
                </a:lnTo>
                <a:lnTo>
                  <a:pt x="9369" y="27901"/>
                </a:lnTo>
                <a:lnTo>
                  <a:pt x="17991" y="24885"/>
                </a:lnTo>
                <a:lnTo>
                  <a:pt x="24226" y="16389"/>
                </a:lnTo>
                <a:lnTo>
                  <a:pt x="24973" y="6674"/>
                </a:lnTo>
                <a:lnTo>
                  <a:pt x="1712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181128" y="1837336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4">
                <a:moveTo>
                  <a:pt x="18864" y="0"/>
                </a:moveTo>
                <a:lnTo>
                  <a:pt x="10889" y="52"/>
                </a:lnTo>
                <a:lnTo>
                  <a:pt x="3921" y="3744"/>
                </a:lnTo>
                <a:lnTo>
                  <a:pt x="0" y="10292"/>
                </a:lnTo>
                <a:lnTo>
                  <a:pt x="1161" y="18910"/>
                </a:lnTo>
                <a:lnTo>
                  <a:pt x="11156" y="24558"/>
                </a:lnTo>
                <a:lnTo>
                  <a:pt x="22947" y="18794"/>
                </a:lnTo>
                <a:lnTo>
                  <a:pt x="28271" y="8360"/>
                </a:lnTo>
                <a:lnTo>
                  <a:pt x="1886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6256025" cy="9143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25" y="899998"/>
                </a:lnTo>
                <a:lnTo>
                  <a:pt x="16256025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7299" y="952699"/>
            <a:ext cx="729995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Gathering</a:t>
            </a:r>
            <a:r>
              <a:rPr spc="-90" dirty="0"/>
              <a:t> </a:t>
            </a:r>
            <a:r>
              <a:rPr spc="-125" dirty="0"/>
              <a:t>Words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87299" y="2964750"/>
            <a:ext cx="8020050" cy="4119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70" dirty="0">
                <a:solidFill>
                  <a:srgbClr val="414042"/>
                </a:solidFill>
                <a:latin typeface="Century Gothic"/>
                <a:cs typeface="Century Gothic"/>
              </a:rPr>
              <a:t>Now, </a:t>
            </a:r>
            <a:r>
              <a:rPr sz="2600" spc="15" dirty="0">
                <a:solidFill>
                  <a:srgbClr val="414042"/>
                </a:solidFill>
                <a:latin typeface="Century Gothic"/>
                <a:cs typeface="Century Gothic"/>
              </a:rPr>
              <a:t>mix </a:t>
            </a:r>
            <a:r>
              <a:rPr sz="2600" spc="-15" dirty="0">
                <a:solidFill>
                  <a:srgbClr val="414042"/>
                </a:solidFill>
                <a:latin typeface="Century Gothic"/>
                <a:cs typeface="Century Gothic"/>
              </a:rPr>
              <a:t>your </a:t>
            </a:r>
            <a:r>
              <a:rPr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items </a:t>
            </a:r>
            <a:r>
              <a:rPr sz="2600" spc="-35" dirty="0">
                <a:solidFill>
                  <a:srgbClr val="414042"/>
                </a:solidFill>
                <a:latin typeface="Century Gothic"/>
                <a:cs typeface="Century Gothic"/>
              </a:rPr>
              <a:t>into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the </a:t>
            </a:r>
            <a:r>
              <a:rPr sz="2600" spc="-20" dirty="0">
                <a:solidFill>
                  <a:srgbClr val="414042"/>
                </a:solidFill>
                <a:latin typeface="Century Gothic"/>
                <a:cs typeface="Century Gothic"/>
              </a:rPr>
              <a:t>cups</a:t>
            </a:r>
            <a:r>
              <a:rPr sz="2600" spc="12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provided.</a:t>
            </a:r>
            <a:endParaRPr sz="2600">
              <a:latin typeface="Century Gothic"/>
              <a:cs typeface="Century Gothic"/>
            </a:endParaRPr>
          </a:p>
          <a:p>
            <a:pPr marL="12700" marR="2514600">
              <a:lnSpc>
                <a:spcPct val="200000"/>
              </a:lnSpc>
            </a:pPr>
            <a:r>
              <a:rPr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Pass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them around </a:t>
            </a:r>
            <a:r>
              <a:rPr sz="2600" spc="-5" dirty="0">
                <a:solidFill>
                  <a:srgbClr val="414042"/>
                </a:solidFill>
                <a:latin typeface="Century Gothic"/>
                <a:cs typeface="Century Gothic"/>
              </a:rPr>
              <a:t>and </a:t>
            </a:r>
            <a:r>
              <a:rPr sz="2600" spc="5" dirty="0">
                <a:solidFill>
                  <a:srgbClr val="414042"/>
                </a:solidFill>
                <a:latin typeface="Century Gothic"/>
                <a:cs typeface="Century Gothic"/>
              </a:rPr>
              <a:t>smell </a:t>
            </a:r>
            <a:r>
              <a:rPr sz="2600" spc="-15" dirty="0">
                <a:solidFill>
                  <a:srgbClr val="414042"/>
                </a:solidFill>
                <a:latin typeface="Century Gothic"/>
                <a:cs typeface="Century Gothic"/>
              </a:rPr>
              <a:t>them.  </a:t>
            </a:r>
            <a:r>
              <a:rPr sz="2600" spc="-20" dirty="0">
                <a:solidFill>
                  <a:srgbClr val="414042"/>
                </a:solidFill>
                <a:latin typeface="Century Gothic"/>
                <a:cs typeface="Century Gothic"/>
              </a:rPr>
              <a:t>Can </a:t>
            </a:r>
            <a:r>
              <a:rPr sz="2600" spc="-30" dirty="0">
                <a:solidFill>
                  <a:srgbClr val="414042"/>
                </a:solidFill>
                <a:latin typeface="Century Gothic"/>
                <a:cs typeface="Century Gothic"/>
              </a:rPr>
              <a:t>you </a:t>
            </a:r>
            <a:r>
              <a:rPr sz="2600" spc="-5" dirty="0">
                <a:solidFill>
                  <a:srgbClr val="414042"/>
                </a:solidFill>
                <a:latin typeface="Century Gothic"/>
                <a:cs typeface="Century Gothic"/>
              </a:rPr>
              <a:t>describe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the</a:t>
            </a:r>
            <a:r>
              <a:rPr sz="2600" spc="3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2600" spc="-10" dirty="0">
                <a:solidFill>
                  <a:srgbClr val="414042"/>
                </a:solidFill>
                <a:latin typeface="Century Gothic"/>
                <a:cs typeface="Century Gothic"/>
              </a:rPr>
              <a:t>smell?</a:t>
            </a:r>
            <a:endParaRPr sz="2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2600" b="1" spc="-10" dirty="0">
                <a:solidFill>
                  <a:srgbClr val="414042"/>
                </a:solidFill>
                <a:latin typeface="Century Gothic"/>
                <a:cs typeface="Century Gothic"/>
              </a:rPr>
              <a:t>Here </a:t>
            </a:r>
            <a:r>
              <a:rPr sz="2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are </a:t>
            </a:r>
            <a:r>
              <a:rPr sz="2600" b="1" spc="-10" dirty="0">
                <a:solidFill>
                  <a:srgbClr val="414042"/>
                </a:solidFill>
                <a:latin typeface="Century Gothic"/>
                <a:cs typeface="Century Gothic"/>
              </a:rPr>
              <a:t>some </a:t>
            </a:r>
            <a:r>
              <a:rPr sz="2600" b="1" spc="-15" dirty="0">
                <a:solidFill>
                  <a:srgbClr val="414042"/>
                </a:solidFill>
                <a:latin typeface="Century Gothic"/>
                <a:cs typeface="Century Gothic"/>
              </a:rPr>
              <a:t>words </a:t>
            </a:r>
            <a:r>
              <a:rPr sz="2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to</a:t>
            </a:r>
            <a:r>
              <a:rPr sz="2600" b="1" spc="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2600" b="1" spc="-10" dirty="0">
                <a:solidFill>
                  <a:srgbClr val="414042"/>
                </a:solidFill>
                <a:latin typeface="Century Gothic"/>
                <a:cs typeface="Century Gothic"/>
              </a:rPr>
              <a:t>help:</a:t>
            </a:r>
            <a:endParaRPr sz="2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2600" b="1" spc="-25" dirty="0">
                <a:solidFill>
                  <a:srgbClr val="414042"/>
                </a:solidFill>
                <a:latin typeface="Century Gothic"/>
                <a:cs typeface="Century Gothic"/>
              </a:rPr>
              <a:t>Why </a:t>
            </a:r>
            <a:r>
              <a:rPr sz="2600" b="1" spc="-35" dirty="0">
                <a:solidFill>
                  <a:srgbClr val="414042"/>
                </a:solidFill>
                <a:latin typeface="Century Gothic"/>
                <a:cs typeface="Century Gothic"/>
              </a:rPr>
              <a:t>you </a:t>
            </a:r>
            <a:r>
              <a:rPr sz="2600" b="1" spc="-25" dirty="0">
                <a:solidFill>
                  <a:srgbClr val="414042"/>
                </a:solidFill>
                <a:latin typeface="Century Gothic"/>
                <a:cs typeface="Century Gothic"/>
              </a:rPr>
              <a:t>choose </a:t>
            </a:r>
            <a:r>
              <a:rPr sz="2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one </a:t>
            </a:r>
            <a:r>
              <a:rPr sz="2600" b="1" spc="-25" dirty="0">
                <a:solidFill>
                  <a:srgbClr val="414042"/>
                </a:solidFill>
                <a:latin typeface="Century Gothic"/>
                <a:cs typeface="Century Gothic"/>
              </a:rPr>
              <a:t>word, </a:t>
            </a:r>
            <a:r>
              <a:rPr sz="2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and </a:t>
            </a:r>
            <a:r>
              <a:rPr sz="2600" b="1" spc="-10" dirty="0">
                <a:solidFill>
                  <a:srgbClr val="414042"/>
                </a:solidFill>
                <a:latin typeface="Century Gothic"/>
                <a:cs typeface="Century Gothic"/>
              </a:rPr>
              <a:t>not</a:t>
            </a:r>
            <a:r>
              <a:rPr sz="2600" b="1" spc="10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2600" b="1" spc="-35" dirty="0">
                <a:solidFill>
                  <a:srgbClr val="414042"/>
                </a:solidFill>
                <a:latin typeface="Century Gothic"/>
                <a:cs typeface="Century Gothic"/>
              </a:rPr>
              <a:t>another…?</a:t>
            </a:r>
            <a:endParaRPr sz="2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solidFill>
                  <a:srgbClr val="414042"/>
                </a:solidFill>
                <a:latin typeface="Century Gothic"/>
                <a:cs typeface="Century Gothic"/>
              </a:rPr>
              <a:t>Acrid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10" dirty="0">
                <a:solidFill>
                  <a:srgbClr val="414042"/>
                </a:solidFill>
                <a:latin typeface="Century Gothic"/>
                <a:cs typeface="Century Gothic"/>
              </a:rPr>
              <a:t>Musty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10" dirty="0">
                <a:solidFill>
                  <a:srgbClr val="414042"/>
                </a:solidFill>
                <a:latin typeface="Century Gothic"/>
                <a:cs typeface="Century Gothic"/>
              </a:rPr>
              <a:t>Musky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-20" dirty="0">
                <a:solidFill>
                  <a:srgbClr val="414042"/>
                </a:solidFill>
                <a:latin typeface="Century Gothic"/>
                <a:cs typeface="Century Gothic"/>
              </a:rPr>
              <a:t>Decayed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5" dirty="0">
                <a:solidFill>
                  <a:srgbClr val="414042"/>
                </a:solidFill>
                <a:latin typeface="Century Gothic"/>
                <a:cs typeface="Century Gothic"/>
              </a:rPr>
              <a:t>Smoky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-10" dirty="0">
                <a:solidFill>
                  <a:srgbClr val="414042"/>
                </a:solidFill>
                <a:latin typeface="Century Gothic"/>
                <a:cs typeface="Century Gothic"/>
              </a:rPr>
              <a:t>Pungent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Putrid - </a:t>
            </a:r>
            <a:r>
              <a:rPr sz="1800" spc="5" dirty="0">
                <a:solidFill>
                  <a:srgbClr val="414042"/>
                </a:solidFill>
                <a:latin typeface="Century Gothic"/>
                <a:cs typeface="Century Gothic"/>
              </a:rPr>
              <a:t>Earthy  </a:t>
            </a:r>
            <a:r>
              <a:rPr sz="1800" spc="10" dirty="0">
                <a:solidFill>
                  <a:srgbClr val="414042"/>
                </a:solidFill>
                <a:latin typeface="Century Gothic"/>
                <a:cs typeface="Century Gothic"/>
              </a:rPr>
              <a:t>Dusty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5" dirty="0">
                <a:solidFill>
                  <a:srgbClr val="414042"/>
                </a:solidFill>
                <a:latin typeface="Century Gothic"/>
                <a:cs typeface="Century Gothic"/>
              </a:rPr>
              <a:t>Damp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Spoiled - </a:t>
            </a:r>
            <a:r>
              <a:rPr sz="1800" spc="-15" dirty="0">
                <a:solidFill>
                  <a:srgbClr val="414042"/>
                </a:solidFill>
                <a:latin typeface="Century Gothic"/>
                <a:cs typeface="Century Gothic"/>
              </a:rPr>
              <a:t>Rancid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5" dirty="0">
                <a:solidFill>
                  <a:srgbClr val="414042"/>
                </a:solidFill>
                <a:latin typeface="Century Gothic"/>
                <a:cs typeface="Century Gothic"/>
              </a:rPr>
              <a:t>Sharp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-25" dirty="0">
                <a:solidFill>
                  <a:srgbClr val="414042"/>
                </a:solidFill>
                <a:latin typeface="Century Gothic"/>
                <a:cs typeface="Century Gothic"/>
              </a:rPr>
              <a:t>Rotten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-20" dirty="0">
                <a:solidFill>
                  <a:srgbClr val="414042"/>
                </a:solidFill>
                <a:latin typeface="Century Gothic"/>
                <a:cs typeface="Century Gothic"/>
              </a:rPr>
              <a:t>Stale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 </a:t>
            </a:r>
            <a:r>
              <a:rPr sz="1800" spc="-15" dirty="0">
                <a:solidFill>
                  <a:srgbClr val="414042"/>
                </a:solidFill>
                <a:latin typeface="Century Gothic"/>
                <a:cs typeface="Century Gothic"/>
              </a:rPr>
              <a:t>Fragrant </a:t>
            </a:r>
            <a:r>
              <a:rPr sz="1800" dirty="0">
                <a:solidFill>
                  <a:srgbClr val="414042"/>
                </a:solidFill>
                <a:latin typeface="Century Gothic"/>
                <a:cs typeface="Century Gothic"/>
              </a:rPr>
              <a:t>-</a:t>
            </a:r>
            <a:r>
              <a:rPr sz="1800" spc="8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1800" spc="-35" dirty="0">
                <a:solidFill>
                  <a:srgbClr val="414042"/>
                </a:solidFill>
                <a:latin typeface="Century Gothic"/>
                <a:cs typeface="Century Gothic"/>
              </a:rPr>
              <a:t>Sweet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9999" y="2511450"/>
            <a:ext cx="7963534" cy="0"/>
          </a:xfrm>
          <a:custGeom>
            <a:avLst/>
            <a:gdLst/>
            <a:ahLst/>
            <a:cxnLst/>
            <a:rect l="l" t="t" r="r" b="b"/>
            <a:pathLst>
              <a:path w="7963534">
                <a:moveTo>
                  <a:pt x="0" y="0"/>
                </a:moveTo>
                <a:lnTo>
                  <a:pt x="7963382" y="0"/>
                </a:lnTo>
              </a:path>
            </a:pathLst>
          </a:custGeom>
          <a:ln w="635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235027" y="5745812"/>
            <a:ext cx="771525" cy="2608580"/>
          </a:xfrm>
          <a:custGeom>
            <a:avLst/>
            <a:gdLst/>
            <a:ahLst/>
            <a:cxnLst/>
            <a:rect l="l" t="t" r="r" b="b"/>
            <a:pathLst>
              <a:path w="771525" h="2608579">
                <a:moveTo>
                  <a:pt x="343186" y="15518"/>
                </a:moveTo>
                <a:lnTo>
                  <a:pt x="219169" y="15518"/>
                </a:lnTo>
                <a:lnTo>
                  <a:pt x="269884" y="17754"/>
                </a:lnTo>
                <a:lnTo>
                  <a:pt x="320709" y="25386"/>
                </a:lnTo>
                <a:lnTo>
                  <a:pt x="370129" y="37693"/>
                </a:lnTo>
                <a:lnTo>
                  <a:pt x="416626" y="53955"/>
                </a:lnTo>
                <a:lnTo>
                  <a:pt x="461250" y="74800"/>
                </a:lnTo>
                <a:lnTo>
                  <a:pt x="501911" y="99416"/>
                </a:lnTo>
                <a:lnTo>
                  <a:pt x="538784" y="127516"/>
                </a:lnTo>
                <a:lnTo>
                  <a:pt x="572046" y="158813"/>
                </a:lnTo>
                <a:lnTo>
                  <a:pt x="601872" y="193019"/>
                </a:lnTo>
                <a:lnTo>
                  <a:pt x="628439" y="229847"/>
                </a:lnTo>
                <a:lnTo>
                  <a:pt x="651922" y="269008"/>
                </a:lnTo>
                <a:lnTo>
                  <a:pt x="672498" y="310217"/>
                </a:lnTo>
                <a:lnTo>
                  <a:pt x="690343" y="353184"/>
                </a:lnTo>
                <a:lnTo>
                  <a:pt x="705633" y="397623"/>
                </a:lnTo>
                <a:lnTo>
                  <a:pt x="718543" y="443247"/>
                </a:lnTo>
                <a:lnTo>
                  <a:pt x="729249" y="489767"/>
                </a:lnTo>
                <a:lnTo>
                  <a:pt x="737929" y="536897"/>
                </a:lnTo>
                <a:lnTo>
                  <a:pt x="744757" y="584348"/>
                </a:lnTo>
                <a:lnTo>
                  <a:pt x="749910" y="631834"/>
                </a:lnTo>
                <a:lnTo>
                  <a:pt x="753564" y="679067"/>
                </a:lnTo>
                <a:lnTo>
                  <a:pt x="755895" y="725760"/>
                </a:lnTo>
                <a:lnTo>
                  <a:pt x="757079" y="771624"/>
                </a:lnTo>
                <a:lnTo>
                  <a:pt x="757291" y="816374"/>
                </a:lnTo>
                <a:lnTo>
                  <a:pt x="756628" y="867580"/>
                </a:lnTo>
                <a:lnTo>
                  <a:pt x="755165" y="918858"/>
                </a:lnTo>
                <a:lnTo>
                  <a:pt x="752940" y="970193"/>
                </a:lnTo>
                <a:lnTo>
                  <a:pt x="749994" y="1021571"/>
                </a:lnTo>
                <a:lnTo>
                  <a:pt x="746363" y="1072978"/>
                </a:lnTo>
                <a:lnTo>
                  <a:pt x="742086" y="1124400"/>
                </a:lnTo>
                <a:lnTo>
                  <a:pt x="737203" y="1175821"/>
                </a:lnTo>
                <a:lnTo>
                  <a:pt x="731751" y="1227229"/>
                </a:lnTo>
                <a:lnTo>
                  <a:pt x="725769" y="1278609"/>
                </a:lnTo>
                <a:lnTo>
                  <a:pt x="719296" y="1329947"/>
                </a:lnTo>
                <a:lnTo>
                  <a:pt x="712369" y="1381228"/>
                </a:lnTo>
                <a:lnTo>
                  <a:pt x="705029" y="1432439"/>
                </a:lnTo>
                <a:lnTo>
                  <a:pt x="697312" y="1483564"/>
                </a:lnTo>
                <a:lnTo>
                  <a:pt x="689258" y="1534592"/>
                </a:lnTo>
                <a:lnTo>
                  <a:pt x="680905" y="1585505"/>
                </a:lnTo>
                <a:lnTo>
                  <a:pt x="672292" y="1636292"/>
                </a:lnTo>
                <a:lnTo>
                  <a:pt x="663458" y="1686937"/>
                </a:lnTo>
                <a:lnTo>
                  <a:pt x="654440" y="1737426"/>
                </a:lnTo>
                <a:lnTo>
                  <a:pt x="645277" y="1787746"/>
                </a:lnTo>
                <a:lnTo>
                  <a:pt x="626364" y="1890027"/>
                </a:lnTo>
                <a:lnTo>
                  <a:pt x="617136" y="1941318"/>
                </a:lnTo>
                <a:lnTo>
                  <a:pt x="608377" y="1992710"/>
                </a:lnTo>
                <a:lnTo>
                  <a:pt x="600323" y="2044200"/>
                </a:lnTo>
                <a:lnTo>
                  <a:pt x="593210" y="2095790"/>
                </a:lnTo>
                <a:lnTo>
                  <a:pt x="587275" y="2147478"/>
                </a:lnTo>
                <a:lnTo>
                  <a:pt x="582755" y="2199264"/>
                </a:lnTo>
                <a:lnTo>
                  <a:pt x="579680" y="2246539"/>
                </a:lnTo>
                <a:lnTo>
                  <a:pt x="577904" y="2293418"/>
                </a:lnTo>
                <a:lnTo>
                  <a:pt x="578311" y="2340079"/>
                </a:lnTo>
                <a:lnTo>
                  <a:pt x="581783" y="2386701"/>
                </a:lnTo>
                <a:lnTo>
                  <a:pt x="589206" y="2433465"/>
                </a:lnTo>
                <a:lnTo>
                  <a:pt x="603529" y="2497698"/>
                </a:lnTo>
                <a:lnTo>
                  <a:pt x="615136" y="2540033"/>
                </a:lnTo>
                <a:lnTo>
                  <a:pt x="630013" y="2584021"/>
                </a:lnTo>
                <a:lnTo>
                  <a:pt x="640590" y="2608057"/>
                </a:lnTo>
                <a:lnTo>
                  <a:pt x="669685" y="2608057"/>
                </a:lnTo>
                <a:lnTo>
                  <a:pt x="667147" y="2603579"/>
                </a:lnTo>
                <a:lnTo>
                  <a:pt x="647933" y="2553306"/>
                </a:lnTo>
                <a:lnTo>
                  <a:pt x="633070" y="2502186"/>
                </a:lnTo>
                <a:lnTo>
                  <a:pt x="622545" y="2458037"/>
                </a:lnTo>
                <a:lnTo>
                  <a:pt x="607924" y="2380020"/>
                </a:lnTo>
                <a:lnTo>
                  <a:pt x="602651" y="2331079"/>
                </a:lnTo>
                <a:lnTo>
                  <a:pt x="600190" y="2281934"/>
                </a:lnTo>
                <a:lnTo>
                  <a:pt x="600207" y="2232664"/>
                </a:lnTo>
                <a:lnTo>
                  <a:pt x="602365" y="2183348"/>
                </a:lnTo>
                <a:lnTo>
                  <a:pt x="606327" y="2134065"/>
                </a:lnTo>
                <a:lnTo>
                  <a:pt x="611758" y="2084895"/>
                </a:lnTo>
                <a:lnTo>
                  <a:pt x="618321" y="2035918"/>
                </a:lnTo>
                <a:lnTo>
                  <a:pt x="625681" y="1987212"/>
                </a:lnTo>
                <a:lnTo>
                  <a:pt x="633540" y="1937862"/>
                </a:lnTo>
                <a:lnTo>
                  <a:pt x="641538" y="1888546"/>
                </a:lnTo>
                <a:lnTo>
                  <a:pt x="649635" y="1839257"/>
                </a:lnTo>
                <a:lnTo>
                  <a:pt x="674140" y="1691473"/>
                </a:lnTo>
                <a:lnTo>
                  <a:pt x="682250" y="1642213"/>
                </a:lnTo>
                <a:lnTo>
                  <a:pt x="690267" y="1592941"/>
                </a:lnTo>
                <a:lnTo>
                  <a:pt x="698151" y="1543648"/>
                </a:lnTo>
                <a:lnTo>
                  <a:pt x="705865" y="1494327"/>
                </a:lnTo>
                <a:lnTo>
                  <a:pt x="713369" y="1444971"/>
                </a:lnTo>
                <a:lnTo>
                  <a:pt x="720625" y="1395570"/>
                </a:lnTo>
                <a:lnTo>
                  <a:pt x="727594" y="1346118"/>
                </a:lnTo>
                <a:lnTo>
                  <a:pt x="734238" y="1296607"/>
                </a:lnTo>
                <a:lnTo>
                  <a:pt x="740517" y="1247028"/>
                </a:lnTo>
                <a:lnTo>
                  <a:pt x="746394" y="1197374"/>
                </a:lnTo>
                <a:lnTo>
                  <a:pt x="752134" y="1144752"/>
                </a:lnTo>
                <a:lnTo>
                  <a:pt x="757308" y="1092058"/>
                </a:lnTo>
                <a:lnTo>
                  <a:pt x="761825" y="1039300"/>
                </a:lnTo>
                <a:lnTo>
                  <a:pt x="765589" y="986487"/>
                </a:lnTo>
                <a:lnTo>
                  <a:pt x="768506" y="933629"/>
                </a:lnTo>
                <a:lnTo>
                  <a:pt x="770482" y="880734"/>
                </a:lnTo>
                <a:lnTo>
                  <a:pt x="771423" y="827813"/>
                </a:lnTo>
                <a:lnTo>
                  <a:pt x="771236" y="774873"/>
                </a:lnTo>
                <a:lnTo>
                  <a:pt x="769826" y="721924"/>
                </a:lnTo>
                <a:lnTo>
                  <a:pt x="767437" y="674363"/>
                </a:lnTo>
                <a:lnTo>
                  <a:pt x="763799" y="626539"/>
                </a:lnTo>
                <a:lnTo>
                  <a:pt x="758688" y="578652"/>
                </a:lnTo>
                <a:lnTo>
                  <a:pt x="751883" y="530902"/>
                </a:lnTo>
                <a:lnTo>
                  <a:pt x="743161" y="483487"/>
                </a:lnTo>
                <a:lnTo>
                  <a:pt x="732302" y="436608"/>
                </a:lnTo>
                <a:lnTo>
                  <a:pt x="719081" y="390465"/>
                </a:lnTo>
                <a:lnTo>
                  <a:pt x="703279" y="345258"/>
                </a:lnTo>
                <a:lnTo>
                  <a:pt x="684672" y="301186"/>
                </a:lnTo>
                <a:lnTo>
                  <a:pt x="662943" y="258537"/>
                </a:lnTo>
                <a:lnTo>
                  <a:pt x="638022" y="217954"/>
                </a:lnTo>
                <a:lnTo>
                  <a:pt x="609913" y="179832"/>
                </a:lnTo>
                <a:lnTo>
                  <a:pt x="578624" y="144569"/>
                </a:lnTo>
                <a:lnTo>
                  <a:pt x="544159" y="112561"/>
                </a:lnTo>
                <a:lnTo>
                  <a:pt x="506525" y="84205"/>
                </a:lnTo>
                <a:lnTo>
                  <a:pt x="465727" y="59897"/>
                </a:lnTo>
                <a:lnTo>
                  <a:pt x="421770" y="40035"/>
                </a:lnTo>
                <a:lnTo>
                  <a:pt x="380976" y="25859"/>
                </a:lnTo>
                <a:lnTo>
                  <a:pt x="343186" y="15518"/>
                </a:lnTo>
                <a:close/>
              </a:path>
              <a:path w="771525" h="2608579">
                <a:moveTo>
                  <a:pt x="241310" y="0"/>
                </a:moveTo>
                <a:lnTo>
                  <a:pt x="194030" y="1081"/>
                </a:lnTo>
                <a:lnTo>
                  <a:pt x="148908" y="9086"/>
                </a:lnTo>
                <a:lnTo>
                  <a:pt x="107453" y="25258"/>
                </a:lnTo>
                <a:lnTo>
                  <a:pt x="71179" y="50840"/>
                </a:lnTo>
                <a:lnTo>
                  <a:pt x="41595" y="87076"/>
                </a:lnTo>
                <a:lnTo>
                  <a:pt x="21740" y="126759"/>
                </a:lnTo>
                <a:lnTo>
                  <a:pt x="8343" y="169583"/>
                </a:lnTo>
                <a:lnTo>
                  <a:pt x="1172" y="214515"/>
                </a:lnTo>
                <a:lnTo>
                  <a:pt x="0" y="260527"/>
                </a:lnTo>
                <a:lnTo>
                  <a:pt x="4594" y="306587"/>
                </a:lnTo>
                <a:lnTo>
                  <a:pt x="14725" y="351665"/>
                </a:lnTo>
                <a:lnTo>
                  <a:pt x="30162" y="394731"/>
                </a:lnTo>
                <a:lnTo>
                  <a:pt x="50677" y="434755"/>
                </a:lnTo>
                <a:lnTo>
                  <a:pt x="76037" y="470705"/>
                </a:lnTo>
                <a:lnTo>
                  <a:pt x="109176" y="503654"/>
                </a:lnTo>
                <a:lnTo>
                  <a:pt x="146637" y="528398"/>
                </a:lnTo>
                <a:lnTo>
                  <a:pt x="187106" y="544803"/>
                </a:lnTo>
                <a:lnTo>
                  <a:pt x="229267" y="552740"/>
                </a:lnTo>
                <a:lnTo>
                  <a:pt x="271807" y="552074"/>
                </a:lnTo>
                <a:lnTo>
                  <a:pt x="313411" y="542674"/>
                </a:lnTo>
                <a:lnTo>
                  <a:pt x="314146" y="542333"/>
                </a:lnTo>
                <a:lnTo>
                  <a:pt x="236014" y="542333"/>
                </a:lnTo>
                <a:lnTo>
                  <a:pt x="194438" y="536019"/>
                </a:lnTo>
                <a:lnTo>
                  <a:pt x="156475" y="520812"/>
                </a:lnTo>
                <a:lnTo>
                  <a:pt x="122361" y="497930"/>
                </a:lnTo>
                <a:lnTo>
                  <a:pt x="92337" y="468591"/>
                </a:lnTo>
                <a:lnTo>
                  <a:pt x="66638" y="434013"/>
                </a:lnTo>
                <a:lnTo>
                  <a:pt x="45504" y="395415"/>
                </a:lnTo>
                <a:lnTo>
                  <a:pt x="29172" y="354013"/>
                </a:lnTo>
                <a:lnTo>
                  <a:pt x="17880" y="311027"/>
                </a:lnTo>
                <a:lnTo>
                  <a:pt x="11867" y="267674"/>
                </a:lnTo>
                <a:lnTo>
                  <a:pt x="11370" y="225172"/>
                </a:lnTo>
                <a:lnTo>
                  <a:pt x="16627" y="184739"/>
                </a:lnTo>
                <a:lnTo>
                  <a:pt x="30849" y="138507"/>
                </a:lnTo>
                <a:lnTo>
                  <a:pt x="53479" y="96159"/>
                </a:lnTo>
                <a:lnTo>
                  <a:pt x="84345" y="60393"/>
                </a:lnTo>
                <a:lnTo>
                  <a:pt x="123270" y="33906"/>
                </a:lnTo>
                <a:lnTo>
                  <a:pt x="170081" y="19398"/>
                </a:lnTo>
                <a:lnTo>
                  <a:pt x="219169" y="15518"/>
                </a:lnTo>
                <a:lnTo>
                  <a:pt x="343186" y="15518"/>
                </a:lnTo>
                <a:lnTo>
                  <a:pt x="336294" y="13632"/>
                </a:lnTo>
                <a:lnTo>
                  <a:pt x="289235" y="4598"/>
                </a:lnTo>
                <a:lnTo>
                  <a:pt x="241310" y="0"/>
                </a:lnTo>
                <a:close/>
              </a:path>
              <a:path w="771525" h="2608579">
                <a:moveTo>
                  <a:pt x="393498" y="245483"/>
                </a:moveTo>
                <a:lnTo>
                  <a:pt x="310594" y="245483"/>
                </a:lnTo>
                <a:lnTo>
                  <a:pt x="350881" y="249288"/>
                </a:lnTo>
                <a:lnTo>
                  <a:pt x="387653" y="269769"/>
                </a:lnTo>
                <a:lnTo>
                  <a:pt x="415873" y="301722"/>
                </a:lnTo>
                <a:lnTo>
                  <a:pt x="430507" y="339946"/>
                </a:lnTo>
                <a:lnTo>
                  <a:pt x="430335" y="384769"/>
                </a:lnTo>
                <a:lnTo>
                  <a:pt x="417278" y="427672"/>
                </a:lnTo>
                <a:lnTo>
                  <a:pt x="393574" y="466578"/>
                </a:lnTo>
                <a:lnTo>
                  <a:pt x="361462" y="499408"/>
                </a:lnTo>
                <a:lnTo>
                  <a:pt x="323179" y="524086"/>
                </a:lnTo>
                <a:lnTo>
                  <a:pt x="280965" y="538536"/>
                </a:lnTo>
                <a:lnTo>
                  <a:pt x="236014" y="542333"/>
                </a:lnTo>
                <a:lnTo>
                  <a:pt x="314146" y="542333"/>
                </a:lnTo>
                <a:lnTo>
                  <a:pt x="352764" y="524408"/>
                </a:lnTo>
                <a:lnTo>
                  <a:pt x="388551" y="497143"/>
                </a:lnTo>
                <a:lnTo>
                  <a:pt x="419458" y="460748"/>
                </a:lnTo>
                <a:lnTo>
                  <a:pt x="440355" y="422896"/>
                </a:lnTo>
                <a:lnTo>
                  <a:pt x="452994" y="381203"/>
                </a:lnTo>
                <a:lnTo>
                  <a:pt x="454168" y="338342"/>
                </a:lnTo>
                <a:lnTo>
                  <a:pt x="440667" y="296982"/>
                </a:lnTo>
                <a:lnTo>
                  <a:pt x="410739" y="257657"/>
                </a:lnTo>
                <a:lnTo>
                  <a:pt x="393498" y="245483"/>
                </a:lnTo>
                <a:close/>
              </a:path>
              <a:path w="771525" h="2608579">
                <a:moveTo>
                  <a:pt x="325219" y="218488"/>
                </a:moveTo>
                <a:lnTo>
                  <a:pt x="277282" y="230091"/>
                </a:lnTo>
                <a:lnTo>
                  <a:pt x="244754" y="259910"/>
                </a:lnTo>
                <a:lnTo>
                  <a:pt x="229760" y="300765"/>
                </a:lnTo>
                <a:lnTo>
                  <a:pt x="235543" y="342617"/>
                </a:lnTo>
                <a:lnTo>
                  <a:pt x="265344" y="375430"/>
                </a:lnTo>
                <a:lnTo>
                  <a:pt x="286361" y="385377"/>
                </a:lnTo>
                <a:lnTo>
                  <a:pt x="307571" y="390044"/>
                </a:lnTo>
                <a:lnTo>
                  <a:pt x="328791" y="388106"/>
                </a:lnTo>
                <a:lnTo>
                  <a:pt x="349837" y="378236"/>
                </a:lnTo>
                <a:lnTo>
                  <a:pt x="359291" y="366451"/>
                </a:lnTo>
                <a:lnTo>
                  <a:pt x="324869" y="366451"/>
                </a:lnTo>
                <a:lnTo>
                  <a:pt x="298965" y="364332"/>
                </a:lnTo>
                <a:lnTo>
                  <a:pt x="260167" y="334086"/>
                </a:lnTo>
                <a:lnTo>
                  <a:pt x="255082" y="305948"/>
                </a:lnTo>
                <a:lnTo>
                  <a:pt x="261438" y="285379"/>
                </a:lnTo>
                <a:lnTo>
                  <a:pt x="273399" y="266976"/>
                </a:lnTo>
                <a:lnTo>
                  <a:pt x="290079" y="252943"/>
                </a:lnTo>
                <a:lnTo>
                  <a:pt x="310594" y="245483"/>
                </a:lnTo>
                <a:lnTo>
                  <a:pt x="393498" y="245483"/>
                </a:lnTo>
                <a:lnTo>
                  <a:pt x="370981" y="229584"/>
                </a:lnTo>
                <a:lnTo>
                  <a:pt x="325219" y="218488"/>
                </a:lnTo>
                <a:close/>
              </a:path>
              <a:path w="771525" h="2608579">
                <a:moveTo>
                  <a:pt x="340669" y="315513"/>
                </a:moveTo>
                <a:lnTo>
                  <a:pt x="334446" y="317869"/>
                </a:lnTo>
                <a:lnTo>
                  <a:pt x="330959" y="323846"/>
                </a:lnTo>
                <a:lnTo>
                  <a:pt x="332755" y="331196"/>
                </a:lnTo>
                <a:lnTo>
                  <a:pt x="341266" y="357140"/>
                </a:lnTo>
                <a:lnTo>
                  <a:pt x="324869" y="366451"/>
                </a:lnTo>
                <a:lnTo>
                  <a:pt x="359291" y="366451"/>
                </a:lnTo>
                <a:lnTo>
                  <a:pt x="360617" y="364799"/>
                </a:lnTo>
                <a:lnTo>
                  <a:pt x="361580" y="348928"/>
                </a:lnTo>
                <a:lnTo>
                  <a:pt x="355982" y="332909"/>
                </a:lnTo>
                <a:lnTo>
                  <a:pt x="347081" y="319029"/>
                </a:lnTo>
                <a:lnTo>
                  <a:pt x="340669" y="31551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186007" y="2250001"/>
            <a:ext cx="162560" cy="288290"/>
          </a:xfrm>
          <a:custGeom>
            <a:avLst/>
            <a:gdLst/>
            <a:ahLst/>
            <a:cxnLst/>
            <a:rect l="l" t="t" r="r" b="b"/>
            <a:pathLst>
              <a:path w="162559" h="288289">
                <a:moveTo>
                  <a:pt x="0" y="287997"/>
                </a:moveTo>
                <a:lnTo>
                  <a:pt x="27432" y="259211"/>
                </a:lnTo>
                <a:lnTo>
                  <a:pt x="47308" y="222468"/>
                </a:lnTo>
                <a:lnTo>
                  <a:pt x="62380" y="180718"/>
                </a:lnTo>
                <a:lnTo>
                  <a:pt x="75399" y="136907"/>
                </a:lnTo>
                <a:lnTo>
                  <a:pt x="89119" y="93982"/>
                </a:lnTo>
                <a:lnTo>
                  <a:pt x="106291" y="54891"/>
                </a:lnTo>
                <a:lnTo>
                  <a:pt x="129668" y="22581"/>
                </a:lnTo>
                <a:lnTo>
                  <a:pt x="162001" y="0"/>
                </a:lnTo>
              </a:path>
            </a:pathLst>
          </a:custGeom>
          <a:ln w="38099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672000" y="1710000"/>
            <a:ext cx="72390" cy="666115"/>
          </a:xfrm>
          <a:custGeom>
            <a:avLst/>
            <a:gdLst/>
            <a:ahLst/>
            <a:cxnLst/>
            <a:rect l="l" t="t" r="r" b="b"/>
            <a:pathLst>
              <a:path w="72390" h="666114">
                <a:moveTo>
                  <a:pt x="0" y="666000"/>
                </a:moveTo>
                <a:lnTo>
                  <a:pt x="390" y="613558"/>
                </a:lnTo>
                <a:lnTo>
                  <a:pt x="1439" y="561574"/>
                </a:lnTo>
                <a:lnTo>
                  <a:pt x="3200" y="509979"/>
                </a:lnTo>
                <a:lnTo>
                  <a:pt x="5730" y="458703"/>
                </a:lnTo>
                <a:lnTo>
                  <a:pt x="9081" y="407676"/>
                </a:lnTo>
                <a:lnTo>
                  <a:pt x="13308" y="356827"/>
                </a:lnTo>
                <a:lnTo>
                  <a:pt x="18465" y="306086"/>
                </a:lnTo>
                <a:lnTo>
                  <a:pt x="24607" y="255384"/>
                </a:lnTo>
                <a:lnTo>
                  <a:pt x="31789" y="204651"/>
                </a:lnTo>
                <a:lnTo>
                  <a:pt x="40064" y="153816"/>
                </a:lnTo>
                <a:lnTo>
                  <a:pt x="49488" y="102809"/>
                </a:lnTo>
                <a:lnTo>
                  <a:pt x="60113" y="51560"/>
                </a:lnTo>
                <a:lnTo>
                  <a:pt x="71996" y="0"/>
                </a:lnTo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746014" y="1511998"/>
            <a:ext cx="252095" cy="828040"/>
          </a:xfrm>
          <a:custGeom>
            <a:avLst/>
            <a:gdLst/>
            <a:ahLst/>
            <a:cxnLst/>
            <a:rect l="l" t="t" r="r" b="b"/>
            <a:pathLst>
              <a:path w="252095" h="828039">
                <a:moveTo>
                  <a:pt x="251993" y="828001"/>
                </a:moveTo>
                <a:lnTo>
                  <a:pt x="237874" y="778798"/>
                </a:lnTo>
                <a:lnTo>
                  <a:pt x="224125" y="729586"/>
                </a:lnTo>
                <a:lnTo>
                  <a:pt x="210655" y="680380"/>
                </a:lnTo>
                <a:lnTo>
                  <a:pt x="197371" y="631192"/>
                </a:lnTo>
                <a:lnTo>
                  <a:pt x="184182" y="582039"/>
                </a:lnTo>
                <a:lnTo>
                  <a:pt x="170998" y="532933"/>
                </a:lnTo>
                <a:lnTo>
                  <a:pt x="157725" y="483889"/>
                </a:lnTo>
                <a:lnTo>
                  <a:pt x="144272" y="434922"/>
                </a:lnTo>
                <a:lnTo>
                  <a:pt x="130549" y="386045"/>
                </a:lnTo>
                <a:lnTo>
                  <a:pt x="116462" y="337273"/>
                </a:lnTo>
                <a:lnTo>
                  <a:pt x="101921" y="288621"/>
                </a:lnTo>
                <a:lnTo>
                  <a:pt x="86834" y="240101"/>
                </a:lnTo>
                <a:lnTo>
                  <a:pt x="71109" y="191729"/>
                </a:lnTo>
                <a:lnTo>
                  <a:pt x="54654" y="143518"/>
                </a:lnTo>
                <a:lnTo>
                  <a:pt x="37379" y="95484"/>
                </a:lnTo>
                <a:lnTo>
                  <a:pt x="19191" y="47640"/>
                </a:lnTo>
                <a:lnTo>
                  <a:pt x="0" y="0"/>
                </a:lnTo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235145" y="1853999"/>
            <a:ext cx="43180" cy="666115"/>
          </a:xfrm>
          <a:custGeom>
            <a:avLst/>
            <a:gdLst/>
            <a:ahLst/>
            <a:cxnLst/>
            <a:rect l="l" t="t" r="r" b="b"/>
            <a:pathLst>
              <a:path w="43179" h="666114">
                <a:moveTo>
                  <a:pt x="42862" y="666000"/>
                </a:moveTo>
                <a:lnTo>
                  <a:pt x="29500" y="618571"/>
                </a:lnTo>
                <a:lnTo>
                  <a:pt x="19090" y="569466"/>
                </a:lnTo>
                <a:lnTo>
                  <a:pt x="11309" y="518969"/>
                </a:lnTo>
                <a:lnTo>
                  <a:pt x="5833" y="467365"/>
                </a:lnTo>
                <a:lnTo>
                  <a:pt x="2339" y="414938"/>
                </a:lnTo>
                <a:lnTo>
                  <a:pt x="502" y="361973"/>
                </a:lnTo>
                <a:lnTo>
                  <a:pt x="0" y="308752"/>
                </a:lnTo>
                <a:lnTo>
                  <a:pt x="507" y="255561"/>
                </a:lnTo>
                <a:lnTo>
                  <a:pt x="1700" y="202684"/>
                </a:lnTo>
                <a:lnTo>
                  <a:pt x="3255" y="150405"/>
                </a:lnTo>
                <a:lnTo>
                  <a:pt x="4849" y="99009"/>
                </a:lnTo>
                <a:lnTo>
                  <a:pt x="6158" y="48779"/>
                </a:lnTo>
                <a:lnTo>
                  <a:pt x="6858" y="0"/>
                </a:lnTo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522005" y="1980498"/>
            <a:ext cx="324485" cy="683895"/>
          </a:xfrm>
          <a:custGeom>
            <a:avLst/>
            <a:gdLst/>
            <a:ahLst/>
            <a:cxnLst/>
            <a:rect l="l" t="t" r="r" b="b"/>
            <a:pathLst>
              <a:path w="324484" h="683894">
                <a:moveTo>
                  <a:pt x="324002" y="683501"/>
                </a:moveTo>
                <a:lnTo>
                  <a:pt x="307063" y="635664"/>
                </a:lnTo>
                <a:lnTo>
                  <a:pt x="291062" y="587339"/>
                </a:lnTo>
                <a:lnTo>
                  <a:pt x="275645" y="538715"/>
                </a:lnTo>
                <a:lnTo>
                  <a:pt x="260460" y="489978"/>
                </a:lnTo>
                <a:lnTo>
                  <a:pt x="245153" y="441315"/>
                </a:lnTo>
                <a:lnTo>
                  <a:pt x="229371" y="392914"/>
                </a:lnTo>
                <a:lnTo>
                  <a:pt x="212761" y="344963"/>
                </a:lnTo>
                <a:lnTo>
                  <a:pt x="194969" y="297648"/>
                </a:lnTo>
                <a:lnTo>
                  <a:pt x="175641" y="251157"/>
                </a:lnTo>
                <a:lnTo>
                  <a:pt x="154426" y="205677"/>
                </a:lnTo>
                <a:lnTo>
                  <a:pt x="130969" y="161395"/>
                </a:lnTo>
                <a:lnTo>
                  <a:pt x="104917" y="118500"/>
                </a:lnTo>
                <a:lnTo>
                  <a:pt x="75916" y="77177"/>
                </a:lnTo>
                <a:lnTo>
                  <a:pt x="43614" y="37614"/>
                </a:lnTo>
                <a:lnTo>
                  <a:pt x="7658" y="0"/>
                </a:lnTo>
                <a:lnTo>
                  <a:pt x="0" y="35496"/>
                </a:lnTo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58001" y="2609998"/>
            <a:ext cx="810260" cy="216535"/>
          </a:xfrm>
          <a:custGeom>
            <a:avLst/>
            <a:gdLst/>
            <a:ahLst/>
            <a:cxnLst/>
            <a:rect l="l" t="t" r="r" b="b"/>
            <a:pathLst>
              <a:path w="810259" h="216535">
                <a:moveTo>
                  <a:pt x="810005" y="216001"/>
                </a:moveTo>
                <a:lnTo>
                  <a:pt x="767343" y="200389"/>
                </a:lnTo>
                <a:lnTo>
                  <a:pt x="717709" y="188675"/>
                </a:lnTo>
                <a:lnTo>
                  <a:pt x="664811" y="179825"/>
                </a:lnTo>
                <a:lnTo>
                  <a:pt x="612357" y="172804"/>
                </a:lnTo>
                <a:lnTo>
                  <a:pt x="564053" y="166577"/>
                </a:lnTo>
                <a:lnTo>
                  <a:pt x="523608" y="160108"/>
                </a:lnTo>
                <a:lnTo>
                  <a:pt x="474182" y="150180"/>
                </a:lnTo>
                <a:lnTo>
                  <a:pt x="425095" y="139781"/>
                </a:lnTo>
                <a:lnTo>
                  <a:pt x="376355" y="128760"/>
                </a:lnTo>
                <a:lnTo>
                  <a:pt x="327972" y="116965"/>
                </a:lnTo>
                <a:lnTo>
                  <a:pt x="279953" y="104244"/>
                </a:lnTo>
                <a:lnTo>
                  <a:pt x="232309" y="90447"/>
                </a:lnTo>
                <a:lnTo>
                  <a:pt x="185047" y="75420"/>
                </a:lnTo>
                <a:lnTo>
                  <a:pt x="138176" y="59014"/>
                </a:lnTo>
                <a:lnTo>
                  <a:pt x="91706" y="41076"/>
                </a:lnTo>
                <a:lnTo>
                  <a:pt x="45644" y="21455"/>
                </a:lnTo>
                <a:lnTo>
                  <a:pt x="0" y="0"/>
                </a:lnTo>
              </a:path>
            </a:pathLst>
          </a:custGeom>
          <a:ln w="38099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442012" y="3095998"/>
            <a:ext cx="522605" cy="162560"/>
          </a:xfrm>
          <a:custGeom>
            <a:avLst/>
            <a:gdLst/>
            <a:ahLst/>
            <a:cxnLst/>
            <a:rect l="l" t="t" r="r" b="b"/>
            <a:pathLst>
              <a:path w="522604" h="162560">
                <a:moveTo>
                  <a:pt x="521995" y="162001"/>
                </a:moveTo>
                <a:lnTo>
                  <a:pt x="477033" y="157554"/>
                </a:lnTo>
                <a:lnTo>
                  <a:pt x="433098" y="147754"/>
                </a:lnTo>
                <a:lnTo>
                  <a:pt x="389963" y="133714"/>
                </a:lnTo>
                <a:lnTo>
                  <a:pt x="347397" y="116546"/>
                </a:lnTo>
                <a:lnTo>
                  <a:pt x="305174" y="97361"/>
                </a:lnTo>
                <a:lnTo>
                  <a:pt x="263064" y="77271"/>
                </a:lnTo>
                <a:lnTo>
                  <a:pt x="220840" y="57388"/>
                </a:lnTo>
                <a:lnTo>
                  <a:pt x="178272" y="38825"/>
                </a:lnTo>
                <a:lnTo>
                  <a:pt x="135132" y="22692"/>
                </a:lnTo>
                <a:lnTo>
                  <a:pt x="91193" y="10103"/>
                </a:lnTo>
                <a:lnTo>
                  <a:pt x="46225" y="2168"/>
                </a:lnTo>
                <a:lnTo>
                  <a:pt x="0" y="0"/>
                </a:lnTo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298007" y="3814387"/>
            <a:ext cx="494030" cy="92075"/>
          </a:xfrm>
          <a:custGeom>
            <a:avLst/>
            <a:gdLst/>
            <a:ahLst/>
            <a:cxnLst/>
            <a:rect l="l" t="t" r="r" b="b"/>
            <a:pathLst>
              <a:path w="494029" h="92075">
                <a:moveTo>
                  <a:pt x="493991" y="1612"/>
                </a:moveTo>
                <a:lnTo>
                  <a:pt x="450877" y="96"/>
                </a:lnTo>
                <a:lnTo>
                  <a:pt x="402050" y="0"/>
                </a:lnTo>
                <a:lnTo>
                  <a:pt x="349129" y="1666"/>
                </a:lnTo>
                <a:lnTo>
                  <a:pt x="293733" y="5441"/>
                </a:lnTo>
                <a:lnTo>
                  <a:pt x="237480" y="11667"/>
                </a:lnTo>
                <a:lnTo>
                  <a:pt x="181988" y="20689"/>
                </a:lnTo>
                <a:lnTo>
                  <a:pt x="128876" y="32851"/>
                </a:lnTo>
                <a:lnTo>
                  <a:pt x="79761" y="48497"/>
                </a:lnTo>
                <a:lnTo>
                  <a:pt x="36263" y="67970"/>
                </a:lnTo>
                <a:lnTo>
                  <a:pt x="0" y="91617"/>
                </a:lnTo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112790" y="6599838"/>
            <a:ext cx="487045" cy="1644650"/>
          </a:xfrm>
          <a:custGeom>
            <a:avLst/>
            <a:gdLst/>
            <a:ahLst/>
            <a:cxnLst/>
            <a:rect l="l" t="t" r="r" b="b"/>
            <a:pathLst>
              <a:path w="487044" h="1644650">
                <a:moveTo>
                  <a:pt x="349194" y="0"/>
                </a:moveTo>
                <a:lnTo>
                  <a:pt x="303973" y="3054"/>
                </a:lnTo>
                <a:lnTo>
                  <a:pt x="259981" y="12402"/>
                </a:lnTo>
                <a:lnTo>
                  <a:pt x="220435" y="25398"/>
                </a:lnTo>
                <a:lnTo>
                  <a:pt x="177055" y="46790"/>
                </a:lnTo>
                <a:lnTo>
                  <a:pt x="138778" y="74973"/>
                </a:lnTo>
                <a:lnTo>
                  <a:pt x="105618" y="108921"/>
                </a:lnTo>
                <a:lnTo>
                  <a:pt x="77591" y="147610"/>
                </a:lnTo>
                <a:lnTo>
                  <a:pt x="54713" y="190015"/>
                </a:lnTo>
                <a:lnTo>
                  <a:pt x="34882" y="240542"/>
                </a:lnTo>
                <a:lnTo>
                  <a:pt x="20415" y="293060"/>
                </a:lnTo>
                <a:lnTo>
                  <a:pt x="10496" y="346836"/>
                </a:lnTo>
                <a:lnTo>
                  <a:pt x="4310" y="401137"/>
                </a:lnTo>
                <a:lnTo>
                  <a:pt x="1042" y="455229"/>
                </a:lnTo>
                <a:lnTo>
                  <a:pt x="0" y="505290"/>
                </a:lnTo>
                <a:lnTo>
                  <a:pt x="624" y="555331"/>
                </a:lnTo>
                <a:lnTo>
                  <a:pt x="2717" y="605334"/>
                </a:lnTo>
                <a:lnTo>
                  <a:pt x="6079" y="655280"/>
                </a:lnTo>
                <a:lnTo>
                  <a:pt x="10511" y="705150"/>
                </a:lnTo>
                <a:lnTo>
                  <a:pt x="15812" y="754924"/>
                </a:lnTo>
                <a:lnTo>
                  <a:pt x="21860" y="804981"/>
                </a:lnTo>
                <a:lnTo>
                  <a:pt x="28520" y="854925"/>
                </a:lnTo>
                <a:lnTo>
                  <a:pt x="35695" y="904776"/>
                </a:lnTo>
                <a:lnTo>
                  <a:pt x="43282" y="954554"/>
                </a:lnTo>
                <a:lnTo>
                  <a:pt x="51184" y="1004279"/>
                </a:lnTo>
                <a:lnTo>
                  <a:pt x="59299" y="1053971"/>
                </a:lnTo>
                <a:lnTo>
                  <a:pt x="75770" y="1153338"/>
                </a:lnTo>
                <a:lnTo>
                  <a:pt x="83927" y="1203052"/>
                </a:lnTo>
                <a:lnTo>
                  <a:pt x="91898" y="1252815"/>
                </a:lnTo>
                <a:lnTo>
                  <a:pt x="98680" y="1298933"/>
                </a:lnTo>
                <a:lnTo>
                  <a:pt x="104096" y="1345380"/>
                </a:lnTo>
                <a:lnTo>
                  <a:pt x="107430" y="1391988"/>
                </a:lnTo>
                <a:lnTo>
                  <a:pt x="107966" y="1438587"/>
                </a:lnTo>
                <a:lnTo>
                  <a:pt x="104987" y="1485008"/>
                </a:lnTo>
                <a:lnTo>
                  <a:pt x="97778" y="1531085"/>
                </a:lnTo>
                <a:lnTo>
                  <a:pt x="91548" y="1559881"/>
                </a:lnTo>
                <a:lnTo>
                  <a:pt x="79963" y="1603085"/>
                </a:lnTo>
                <a:lnTo>
                  <a:pt x="64162" y="1644163"/>
                </a:lnTo>
                <a:lnTo>
                  <a:pt x="81523" y="1644163"/>
                </a:lnTo>
                <a:lnTo>
                  <a:pt x="107087" y="1569596"/>
                </a:lnTo>
                <a:lnTo>
                  <a:pt x="120325" y="1497275"/>
                </a:lnTo>
                <a:lnTo>
                  <a:pt x="122091" y="1460542"/>
                </a:lnTo>
                <a:lnTo>
                  <a:pt x="121273" y="1423686"/>
                </a:lnTo>
                <a:lnTo>
                  <a:pt x="113960" y="1334280"/>
                </a:lnTo>
                <a:lnTo>
                  <a:pt x="106905" y="1282235"/>
                </a:lnTo>
                <a:lnTo>
                  <a:pt x="98410" y="1230350"/>
                </a:lnTo>
                <a:lnTo>
                  <a:pt x="89085" y="1178629"/>
                </a:lnTo>
                <a:lnTo>
                  <a:pt x="79541" y="1127072"/>
                </a:lnTo>
                <a:lnTo>
                  <a:pt x="70437" y="1076800"/>
                </a:lnTo>
                <a:lnTo>
                  <a:pt x="61596" y="1026272"/>
                </a:lnTo>
                <a:lnTo>
                  <a:pt x="53117" y="975525"/>
                </a:lnTo>
                <a:lnTo>
                  <a:pt x="45094" y="924593"/>
                </a:lnTo>
                <a:lnTo>
                  <a:pt x="37625" y="873513"/>
                </a:lnTo>
                <a:lnTo>
                  <a:pt x="30805" y="822320"/>
                </a:lnTo>
                <a:lnTo>
                  <a:pt x="24731" y="771049"/>
                </a:lnTo>
                <a:lnTo>
                  <a:pt x="19500" y="719735"/>
                </a:lnTo>
                <a:lnTo>
                  <a:pt x="15208" y="668415"/>
                </a:lnTo>
                <a:lnTo>
                  <a:pt x="11951" y="617123"/>
                </a:lnTo>
                <a:lnTo>
                  <a:pt x="9826" y="565895"/>
                </a:lnTo>
                <a:lnTo>
                  <a:pt x="8929" y="514767"/>
                </a:lnTo>
                <a:lnTo>
                  <a:pt x="9418" y="469767"/>
                </a:lnTo>
                <a:lnTo>
                  <a:pt x="11603" y="423269"/>
                </a:lnTo>
                <a:lnTo>
                  <a:pt x="15926" y="375993"/>
                </a:lnTo>
                <a:lnTo>
                  <a:pt x="22826" y="328658"/>
                </a:lnTo>
                <a:lnTo>
                  <a:pt x="32744" y="281983"/>
                </a:lnTo>
                <a:lnTo>
                  <a:pt x="46084" y="236815"/>
                </a:lnTo>
                <a:lnTo>
                  <a:pt x="63397" y="193491"/>
                </a:lnTo>
                <a:lnTo>
                  <a:pt x="85011" y="153112"/>
                </a:lnTo>
                <a:lnTo>
                  <a:pt x="111406" y="116271"/>
                </a:lnTo>
                <a:lnTo>
                  <a:pt x="143021" y="83686"/>
                </a:lnTo>
                <a:lnTo>
                  <a:pt x="180297" y="56076"/>
                </a:lnTo>
                <a:lnTo>
                  <a:pt x="223673" y="34161"/>
                </a:lnTo>
                <a:lnTo>
                  <a:pt x="260636" y="21719"/>
                </a:lnTo>
                <a:lnTo>
                  <a:pt x="300102" y="13350"/>
                </a:lnTo>
                <a:lnTo>
                  <a:pt x="340206" y="9942"/>
                </a:lnTo>
                <a:lnTo>
                  <a:pt x="401270" y="9942"/>
                </a:lnTo>
                <a:lnTo>
                  <a:pt x="392430" y="5882"/>
                </a:lnTo>
                <a:lnTo>
                  <a:pt x="349194" y="0"/>
                </a:lnTo>
                <a:close/>
              </a:path>
              <a:path w="487044" h="1644650">
                <a:moveTo>
                  <a:pt x="281290" y="137878"/>
                </a:moveTo>
                <a:lnTo>
                  <a:pt x="252447" y="144872"/>
                </a:lnTo>
                <a:lnTo>
                  <a:pt x="227387" y="162569"/>
                </a:lnTo>
                <a:lnTo>
                  <a:pt x="208522" y="187361"/>
                </a:lnTo>
                <a:lnTo>
                  <a:pt x="200010" y="213436"/>
                </a:lnTo>
                <a:lnTo>
                  <a:pt x="200649" y="236815"/>
                </a:lnTo>
                <a:lnTo>
                  <a:pt x="221883" y="290587"/>
                </a:lnTo>
                <a:lnTo>
                  <a:pt x="252314" y="322838"/>
                </a:lnTo>
                <a:lnTo>
                  <a:pt x="288733" y="342232"/>
                </a:lnTo>
                <a:lnTo>
                  <a:pt x="328344" y="349051"/>
                </a:lnTo>
                <a:lnTo>
                  <a:pt x="368350" y="343577"/>
                </a:lnTo>
                <a:lnTo>
                  <a:pt x="374380" y="340773"/>
                </a:lnTo>
                <a:lnTo>
                  <a:pt x="350907" y="340773"/>
                </a:lnTo>
                <a:lnTo>
                  <a:pt x="309195" y="339621"/>
                </a:lnTo>
                <a:lnTo>
                  <a:pt x="270119" y="323460"/>
                </a:lnTo>
                <a:lnTo>
                  <a:pt x="238209" y="294266"/>
                </a:lnTo>
                <a:lnTo>
                  <a:pt x="218223" y="256457"/>
                </a:lnTo>
                <a:lnTo>
                  <a:pt x="214923" y="214450"/>
                </a:lnTo>
                <a:lnTo>
                  <a:pt x="224148" y="190351"/>
                </a:lnTo>
                <a:lnTo>
                  <a:pt x="241936" y="170206"/>
                </a:lnTo>
                <a:lnTo>
                  <a:pt x="265115" y="157297"/>
                </a:lnTo>
                <a:lnTo>
                  <a:pt x="290513" y="154900"/>
                </a:lnTo>
                <a:lnTo>
                  <a:pt x="322092" y="154900"/>
                </a:lnTo>
                <a:lnTo>
                  <a:pt x="311507" y="145197"/>
                </a:lnTo>
                <a:lnTo>
                  <a:pt x="281290" y="137878"/>
                </a:lnTo>
                <a:close/>
              </a:path>
              <a:path w="487044" h="1644650">
                <a:moveTo>
                  <a:pt x="401270" y="9942"/>
                </a:moveTo>
                <a:lnTo>
                  <a:pt x="340206" y="9942"/>
                </a:lnTo>
                <a:lnTo>
                  <a:pt x="379083" y="12380"/>
                </a:lnTo>
                <a:lnTo>
                  <a:pt x="415197" y="25062"/>
                </a:lnTo>
                <a:lnTo>
                  <a:pt x="443501" y="48874"/>
                </a:lnTo>
                <a:lnTo>
                  <a:pt x="463780" y="80496"/>
                </a:lnTo>
                <a:lnTo>
                  <a:pt x="475819" y="116609"/>
                </a:lnTo>
                <a:lnTo>
                  <a:pt x="479421" y="155375"/>
                </a:lnTo>
                <a:lnTo>
                  <a:pt x="475030" y="196212"/>
                </a:lnTo>
                <a:lnTo>
                  <a:pt x="463152" y="236529"/>
                </a:lnTo>
                <a:lnTo>
                  <a:pt x="444295" y="273735"/>
                </a:lnTo>
                <a:lnTo>
                  <a:pt x="418963" y="305239"/>
                </a:lnTo>
                <a:lnTo>
                  <a:pt x="387665" y="328448"/>
                </a:lnTo>
                <a:lnTo>
                  <a:pt x="350907" y="340773"/>
                </a:lnTo>
                <a:lnTo>
                  <a:pt x="374380" y="340773"/>
                </a:lnTo>
                <a:lnTo>
                  <a:pt x="438367" y="296873"/>
                </a:lnTo>
                <a:lnTo>
                  <a:pt x="464951" y="254200"/>
                </a:lnTo>
                <a:lnTo>
                  <a:pt x="481260" y="204892"/>
                </a:lnTo>
                <a:lnTo>
                  <a:pt x="486448" y="152736"/>
                </a:lnTo>
                <a:lnTo>
                  <a:pt x="479671" y="101523"/>
                </a:lnTo>
                <a:lnTo>
                  <a:pt x="460084" y="55040"/>
                </a:lnTo>
                <a:lnTo>
                  <a:pt x="430465" y="23347"/>
                </a:lnTo>
                <a:lnTo>
                  <a:pt x="401270" y="9942"/>
                </a:lnTo>
                <a:close/>
              </a:path>
              <a:path w="487044" h="1644650">
                <a:moveTo>
                  <a:pt x="271559" y="199042"/>
                </a:moveTo>
                <a:lnTo>
                  <a:pt x="267514" y="201255"/>
                </a:lnTo>
                <a:lnTo>
                  <a:pt x="261900" y="210009"/>
                </a:lnTo>
                <a:lnTo>
                  <a:pt x="258371" y="220108"/>
                </a:lnTo>
                <a:lnTo>
                  <a:pt x="258979" y="230112"/>
                </a:lnTo>
                <a:lnTo>
                  <a:pt x="265774" y="238580"/>
                </a:lnTo>
                <a:lnTo>
                  <a:pt x="279042" y="244803"/>
                </a:lnTo>
                <a:lnTo>
                  <a:pt x="292420" y="246027"/>
                </a:lnTo>
                <a:lnTo>
                  <a:pt x="305791" y="243086"/>
                </a:lnTo>
                <a:lnTo>
                  <a:pt x="319038" y="236815"/>
                </a:lnTo>
                <a:lnTo>
                  <a:pt x="324180" y="231152"/>
                </a:lnTo>
                <a:lnTo>
                  <a:pt x="281516" y="231152"/>
                </a:lnTo>
                <a:lnTo>
                  <a:pt x="271180" y="225284"/>
                </a:lnTo>
                <a:lnTo>
                  <a:pt x="276543" y="208926"/>
                </a:lnTo>
                <a:lnTo>
                  <a:pt x="277678" y="204294"/>
                </a:lnTo>
                <a:lnTo>
                  <a:pt x="275481" y="200528"/>
                </a:lnTo>
                <a:lnTo>
                  <a:pt x="271559" y="199042"/>
                </a:lnTo>
                <a:close/>
              </a:path>
              <a:path w="487044" h="1644650">
                <a:moveTo>
                  <a:pt x="322092" y="154900"/>
                </a:moveTo>
                <a:lnTo>
                  <a:pt x="290513" y="154900"/>
                </a:lnTo>
                <a:lnTo>
                  <a:pt x="303444" y="159599"/>
                </a:lnTo>
                <a:lnTo>
                  <a:pt x="313958" y="168446"/>
                </a:lnTo>
                <a:lnTo>
                  <a:pt x="321499" y="180048"/>
                </a:lnTo>
                <a:lnTo>
                  <a:pt x="325515" y="193013"/>
                </a:lnTo>
                <a:lnTo>
                  <a:pt x="325349" y="202328"/>
                </a:lnTo>
                <a:lnTo>
                  <a:pt x="297843" y="229812"/>
                </a:lnTo>
                <a:lnTo>
                  <a:pt x="281516" y="231152"/>
                </a:lnTo>
                <a:lnTo>
                  <a:pt x="324180" y="231152"/>
                </a:lnTo>
                <a:lnTo>
                  <a:pt x="337821" y="216131"/>
                </a:lnTo>
                <a:lnTo>
                  <a:pt x="341466" y="189749"/>
                </a:lnTo>
                <a:lnTo>
                  <a:pt x="332014" y="163995"/>
                </a:lnTo>
                <a:lnTo>
                  <a:pt x="322092" y="15490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469264" y="1691275"/>
            <a:ext cx="302895" cy="287655"/>
          </a:xfrm>
          <a:custGeom>
            <a:avLst/>
            <a:gdLst/>
            <a:ahLst/>
            <a:cxnLst/>
            <a:rect l="l" t="t" r="r" b="b"/>
            <a:pathLst>
              <a:path w="302894" h="287655">
                <a:moveTo>
                  <a:pt x="188205" y="196646"/>
                </a:moveTo>
                <a:lnTo>
                  <a:pt x="150950" y="196646"/>
                </a:lnTo>
                <a:lnTo>
                  <a:pt x="152639" y="206400"/>
                </a:lnTo>
                <a:lnTo>
                  <a:pt x="153439" y="210286"/>
                </a:lnTo>
                <a:lnTo>
                  <a:pt x="155618" y="228158"/>
                </a:lnTo>
                <a:lnTo>
                  <a:pt x="172235" y="278612"/>
                </a:lnTo>
                <a:lnTo>
                  <a:pt x="196641" y="287399"/>
                </a:lnTo>
                <a:lnTo>
                  <a:pt x="208989" y="284422"/>
                </a:lnTo>
                <a:lnTo>
                  <a:pt x="216837" y="274688"/>
                </a:lnTo>
                <a:lnTo>
                  <a:pt x="218132" y="255589"/>
                </a:lnTo>
                <a:lnTo>
                  <a:pt x="212162" y="235824"/>
                </a:lnTo>
                <a:lnTo>
                  <a:pt x="202008" y="217200"/>
                </a:lnTo>
                <a:lnTo>
                  <a:pt x="190751" y="201523"/>
                </a:lnTo>
                <a:lnTo>
                  <a:pt x="188205" y="196646"/>
                </a:lnTo>
                <a:close/>
              </a:path>
              <a:path w="302894" h="287655">
                <a:moveTo>
                  <a:pt x="143798" y="164452"/>
                </a:moveTo>
                <a:lnTo>
                  <a:pt x="118780" y="164452"/>
                </a:lnTo>
                <a:lnTo>
                  <a:pt x="120139" y="171919"/>
                </a:lnTo>
                <a:lnTo>
                  <a:pt x="116848" y="179237"/>
                </a:lnTo>
                <a:lnTo>
                  <a:pt x="107504" y="186732"/>
                </a:lnTo>
                <a:lnTo>
                  <a:pt x="96706" y="193520"/>
                </a:lnTo>
                <a:lnTo>
                  <a:pt x="89018" y="198748"/>
                </a:lnTo>
                <a:lnTo>
                  <a:pt x="64100" y="230674"/>
                </a:lnTo>
                <a:lnTo>
                  <a:pt x="58297" y="252335"/>
                </a:lnTo>
                <a:lnTo>
                  <a:pt x="58849" y="261624"/>
                </a:lnTo>
                <a:lnTo>
                  <a:pt x="61507" y="269816"/>
                </a:lnTo>
                <a:lnTo>
                  <a:pt x="66583" y="275475"/>
                </a:lnTo>
                <a:lnTo>
                  <a:pt x="74040" y="278295"/>
                </a:lnTo>
                <a:lnTo>
                  <a:pt x="82781" y="279117"/>
                </a:lnTo>
                <a:lnTo>
                  <a:pt x="91595" y="278258"/>
                </a:lnTo>
                <a:lnTo>
                  <a:pt x="126996" y="245796"/>
                </a:lnTo>
                <a:lnTo>
                  <a:pt x="135748" y="214671"/>
                </a:lnTo>
                <a:lnTo>
                  <a:pt x="139155" y="205718"/>
                </a:lnTo>
                <a:lnTo>
                  <a:pt x="144968" y="199720"/>
                </a:lnTo>
                <a:lnTo>
                  <a:pt x="150950" y="196646"/>
                </a:lnTo>
                <a:lnTo>
                  <a:pt x="188205" y="196646"/>
                </a:lnTo>
                <a:lnTo>
                  <a:pt x="188139" y="196519"/>
                </a:lnTo>
                <a:lnTo>
                  <a:pt x="187252" y="190928"/>
                </a:lnTo>
                <a:lnTo>
                  <a:pt x="189233" y="187143"/>
                </a:lnTo>
                <a:lnTo>
                  <a:pt x="298744" y="187143"/>
                </a:lnTo>
                <a:lnTo>
                  <a:pt x="293546" y="178324"/>
                </a:lnTo>
                <a:lnTo>
                  <a:pt x="288643" y="173507"/>
                </a:lnTo>
                <a:lnTo>
                  <a:pt x="163180" y="173507"/>
                </a:lnTo>
                <a:lnTo>
                  <a:pt x="155321" y="172576"/>
                </a:lnTo>
                <a:lnTo>
                  <a:pt x="148311" y="168897"/>
                </a:lnTo>
                <a:lnTo>
                  <a:pt x="143798" y="164452"/>
                </a:lnTo>
                <a:close/>
              </a:path>
              <a:path w="302894" h="287655">
                <a:moveTo>
                  <a:pt x="298744" y="187143"/>
                </a:moveTo>
                <a:lnTo>
                  <a:pt x="189233" y="187143"/>
                </a:lnTo>
                <a:lnTo>
                  <a:pt x="195222" y="187553"/>
                </a:lnTo>
                <a:lnTo>
                  <a:pt x="202418" y="192118"/>
                </a:lnTo>
                <a:lnTo>
                  <a:pt x="209044" y="198748"/>
                </a:lnTo>
                <a:lnTo>
                  <a:pt x="215401" y="205873"/>
                </a:lnTo>
                <a:lnTo>
                  <a:pt x="221790" y="211924"/>
                </a:lnTo>
                <a:lnTo>
                  <a:pt x="259090" y="228523"/>
                </a:lnTo>
                <a:lnTo>
                  <a:pt x="272168" y="228721"/>
                </a:lnTo>
                <a:lnTo>
                  <a:pt x="284649" y="226201"/>
                </a:lnTo>
                <a:lnTo>
                  <a:pt x="294719" y="221321"/>
                </a:lnTo>
                <a:lnTo>
                  <a:pt x="300568" y="214439"/>
                </a:lnTo>
                <a:lnTo>
                  <a:pt x="302679" y="201129"/>
                </a:lnTo>
                <a:lnTo>
                  <a:pt x="299641" y="188664"/>
                </a:lnTo>
                <a:lnTo>
                  <a:pt x="298744" y="187143"/>
                </a:lnTo>
                <a:close/>
              </a:path>
              <a:path w="302894" h="287655">
                <a:moveTo>
                  <a:pt x="49727" y="115454"/>
                </a:moveTo>
                <a:lnTo>
                  <a:pt x="34370" y="117051"/>
                </a:lnTo>
                <a:lnTo>
                  <a:pt x="20156" y="121984"/>
                </a:lnTo>
                <a:lnTo>
                  <a:pt x="8671" y="131483"/>
                </a:lnTo>
                <a:lnTo>
                  <a:pt x="0" y="153657"/>
                </a:lnTo>
                <a:lnTo>
                  <a:pt x="7590" y="171365"/>
                </a:lnTo>
                <a:lnTo>
                  <a:pt x="25504" y="183023"/>
                </a:lnTo>
                <a:lnTo>
                  <a:pt x="47800" y="187045"/>
                </a:lnTo>
                <a:lnTo>
                  <a:pt x="62471" y="185470"/>
                </a:lnTo>
                <a:lnTo>
                  <a:pt x="76597" y="181679"/>
                </a:lnTo>
                <a:lnTo>
                  <a:pt x="90266" y="176394"/>
                </a:lnTo>
                <a:lnTo>
                  <a:pt x="103566" y="170332"/>
                </a:lnTo>
                <a:lnTo>
                  <a:pt x="107871" y="168313"/>
                </a:lnTo>
                <a:lnTo>
                  <a:pt x="118780" y="164452"/>
                </a:lnTo>
                <a:lnTo>
                  <a:pt x="143798" y="164452"/>
                </a:lnTo>
                <a:lnTo>
                  <a:pt x="143106" y="163770"/>
                </a:lnTo>
                <a:lnTo>
                  <a:pt x="140663" y="158495"/>
                </a:lnTo>
                <a:lnTo>
                  <a:pt x="139672" y="151980"/>
                </a:lnTo>
                <a:lnTo>
                  <a:pt x="142618" y="145275"/>
                </a:lnTo>
                <a:lnTo>
                  <a:pt x="147660" y="135953"/>
                </a:lnTo>
                <a:lnTo>
                  <a:pt x="153286" y="132384"/>
                </a:lnTo>
                <a:lnTo>
                  <a:pt x="266035" y="132384"/>
                </a:lnTo>
                <a:lnTo>
                  <a:pt x="274057" y="128513"/>
                </a:lnTo>
                <a:lnTo>
                  <a:pt x="280717" y="123421"/>
                </a:lnTo>
                <a:lnTo>
                  <a:pt x="109858" y="123421"/>
                </a:lnTo>
                <a:lnTo>
                  <a:pt x="93763" y="121894"/>
                </a:lnTo>
                <a:lnTo>
                  <a:pt x="76984" y="118329"/>
                </a:lnTo>
                <a:lnTo>
                  <a:pt x="64640" y="115963"/>
                </a:lnTo>
                <a:lnTo>
                  <a:pt x="49727" y="115454"/>
                </a:lnTo>
                <a:close/>
              </a:path>
              <a:path w="302894" h="287655">
                <a:moveTo>
                  <a:pt x="266035" y="132384"/>
                </a:moveTo>
                <a:lnTo>
                  <a:pt x="153286" y="132384"/>
                </a:lnTo>
                <a:lnTo>
                  <a:pt x="165923" y="132435"/>
                </a:lnTo>
                <a:lnTo>
                  <a:pt x="169796" y="133972"/>
                </a:lnTo>
                <a:lnTo>
                  <a:pt x="176883" y="141681"/>
                </a:lnTo>
                <a:lnTo>
                  <a:pt x="178648" y="143522"/>
                </a:lnTo>
                <a:lnTo>
                  <a:pt x="179829" y="155206"/>
                </a:lnTo>
                <a:lnTo>
                  <a:pt x="175930" y="165620"/>
                </a:lnTo>
                <a:lnTo>
                  <a:pt x="170330" y="172719"/>
                </a:lnTo>
                <a:lnTo>
                  <a:pt x="163180" y="173507"/>
                </a:lnTo>
                <a:lnTo>
                  <a:pt x="288643" y="173507"/>
                </a:lnTo>
                <a:lnTo>
                  <a:pt x="286484" y="171386"/>
                </a:lnTo>
                <a:lnTo>
                  <a:pt x="274770" y="165406"/>
                </a:lnTo>
                <a:lnTo>
                  <a:pt x="264440" y="162509"/>
                </a:lnTo>
                <a:lnTo>
                  <a:pt x="218221" y="162509"/>
                </a:lnTo>
                <a:lnTo>
                  <a:pt x="207147" y="158089"/>
                </a:lnTo>
                <a:lnTo>
                  <a:pt x="243139" y="139166"/>
                </a:lnTo>
                <a:lnTo>
                  <a:pt x="253673" y="136677"/>
                </a:lnTo>
                <a:lnTo>
                  <a:pt x="264189" y="133275"/>
                </a:lnTo>
                <a:lnTo>
                  <a:pt x="266035" y="132384"/>
                </a:lnTo>
                <a:close/>
              </a:path>
              <a:path w="302894" h="287655">
                <a:moveTo>
                  <a:pt x="246509" y="159622"/>
                </a:moveTo>
                <a:lnTo>
                  <a:pt x="233360" y="159664"/>
                </a:lnTo>
                <a:lnTo>
                  <a:pt x="226235" y="160235"/>
                </a:lnTo>
                <a:lnTo>
                  <a:pt x="218221" y="162509"/>
                </a:lnTo>
                <a:lnTo>
                  <a:pt x="264440" y="162509"/>
                </a:lnTo>
                <a:lnTo>
                  <a:pt x="260879" y="161510"/>
                </a:lnTo>
                <a:lnTo>
                  <a:pt x="246509" y="159622"/>
                </a:lnTo>
                <a:close/>
              </a:path>
              <a:path w="302894" h="287655">
                <a:moveTo>
                  <a:pt x="88478" y="0"/>
                </a:moveTo>
                <a:lnTo>
                  <a:pt x="72853" y="2617"/>
                </a:lnTo>
                <a:lnTo>
                  <a:pt x="60859" y="11491"/>
                </a:lnTo>
                <a:lnTo>
                  <a:pt x="54070" y="25383"/>
                </a:lnTo>
                <a:lnTo>
                  <a:pt x="54061" y="43052"/>
                </a:lnTo>
                <a:lnTo>
                  <a:pt x="57926" y="54417"/>
                </a:lnTo>
                <a:lnTo>
                  <a:pt x="90457" y="89202"/>
                </a:lnTo>
                <a:lnTo>
                  <a:pt x="105549" y="99410"/>
                </a:lnTo>
                <a:lnTo>
                  <a:pt x="118042" y="110431"/>
                </a:lnTo>
                <a:lnTo>
                  <a:pt x="120152" y="119672"/>
                </a:lnTo>
                <a:lnTo>
                  <a:pt x="109858" y="123421"/>
                </a:lnTo>
                <a:lnTo>
                  <a:pt x="280717" y="123421"/>
                </a:lnTo>
                <a:lnTo>
                  <a:pt x="282598" y="121984"/>
                </a:lnTo>
                <a:lnTo>
                  <a:pt x="285049" y="118799"/>
                </a:lnTo>
                <a:lnTo>
                  <a:pt x="192703" y="118799"/>
                </a:lnTo>
                <a:lnTo>
                  <a:pt x="185976" y="118760"/>
                </a:lnTo>
                <a:lnTo>
                  <a:pt x="181802" y="114955"/>
                </a:lnTo>
                <a:lnTo>
                  <a:pt x="183081" y="107594"/>
                </a:lnTo>
                <a:lnTo>
                  <a:pt x="187229" y="101929"/>
                </a:lnTo>
                <a:lnTo>
                  <a:pt x="192361" y="97086"/>
                </a:lnTo>
                <a:lnTo>
                  <a:pt x="192851" y="96672"/>
                </a:lnTo>
                <a:lnTo>
                  <a:pt x="152816" y="96672"/>
                </a:lnTo>
                <a:lnTo>
                  <a:pt x="139481" y="70027"/>
                </a:lnTo>
                <a:lnTo>
                  <a:pt x="135965" y="46000"/>
                </a:lnTo>
                <a:lnTo>
                  <a:pt x="127472" y="23902"/>
                </a:lnTo>
                <a:lnTo>
                  <a:pt x="112233" y="7361"/>
                </a:lnTo>
                <a:lnTo>
                  <a:pt x="88478" y="0"/>
                </a:lnTo>
                <a:close/>
              </a:path>
              <a:path w="302894" h="287655">
                <a:moveTo>
                  <a:pt x="264940" y="74029"/>
                </a:moveTo>
                <a:lnTo>
                  <a:pt x="226913" y="85862"/>
                </a:lnTo>
                <a:lnTo>
                  <a:pt x="199083" y="114858"/>
                </a:lnTo>
                <a:lnTo>
                  <a:pt x="192703" y="118799"/>
                </a:lnTo>
                <a:lnTo>
                  <a:pt x="285049" y="118799"/>
                </a:lnTo>
                <a:lnTo>
                  <a:pt x="288621" y="114118"/>
                </a:lnTo>
                <a:lnTo>
                  <a:pt x="291719" y="105332"/>
                </a:lnTo>
                <a:lnTo>
                  <a:pt x="291598" y="95999"/>
                </a:lnTo>
                <a:lnTo>
                  <a:pt x="288046" y="86880"/>
                </a:lnTo>
                <a:lnTo>
                  <a:pt x="278210" y="77773"/>
                </a:lnTo>
                <a:lnTo>
                  <a:pt x="264940" y="74029"/>
                </a:lnTo>
                <a:close/>
              </a:path>
              <a:path w="302894" h="287655">
                <a:moveTo>
                  <a:pt x="190967" y="4152"/>
                </a:moveTo>
                <a:lnTo>
                  <a:pt x="169824" y="11181"/>
                </a:lnTo>
                <a:lnTo>
                  <a:pt x="160432" y="30510"/>
                </a:lnTo>
                <a:lnTo>
                  <a:pt x="158347" y="54818"/>
                </a:lnTo>
                <a:lnTo>
                  <a:pt x="159207" y="78714"/>
                </a:lnTo>
                <a:lnTo>
                  <a:pt x="159344" y="82067"/>
                </a:lnTo>
                <a:lnTo>
                  <a:pt x="160754" y="95999"/>
                </a:lnTo>
                <a:lnTo>
                  <a:pt x="152816" y="96672"/>
                </a:lnTo>
                <a:lnTo>
                  <a:pt x="192851" y="96672"/>
                </a:lnTo>
                <a:lnTo>
                  <a:pt x="197793" y="92494"/>
                </a:lnTo>
                <a:lnTo>
                  <a:pt x="202842" y="87579"/>
                </a:lnTo>
                <a:lnTo>
                  <a:pt x="213461" y="70161"/>
                </a:lnTo>
                <a:lnTo>
                  <a:pt x="219168" y="48667"/>
                </a:lnTo>
                <a:lnTo>
                  <a:pt x="217654" y="27205"/>
                </a:lnTo>
                <a:lnTo>
                  <a:pt x="206614" y="9880"/>
                </a:lnTo>
                <a:lnTo>
                  <a:pt x="202727" y="6629"/>
                </a:lnTo>
                <a:lnTo>
                  <a:pt x="197622" y="4533"/>
                </a:lnTo>
                <a:lnTo>
                  <a:pt x="190967" y="4152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219551" y="980246"/>
            <a:ext cx="34290" cy="24130"/>
          </a:xfrm>
          <a:custGeom>
            <a:avLst/>
            <a:gdLst/>
            <a:ahLst/>
            <a:cxnLst/>
            <a:rect l="l" t="t" r="r" b="b"/>
            <a:pathLst>
              <a:path w="34290" h="24130">
                <a:moveTo>
                  <a:pt x="16580" y="0"/>
                </a:moveTo>
                <a:lnTo>
                  <a:pt x="9182" y="1029"/>
                </a:lnTo>
                <a:lnTo>
                  <a:pt x="3098" y="4194"/>
                </a:lnTo>
                <a:lnTo>
                  <a:pt x="0" y="9435"/>
                </a:lnTo>
                <a:lnTo>
                  <a:pt x="3314" y="19120"/>
                </a:lnTo>
                <a:lnTo>
                  <a:pt x="13466" y="23925"/>
                </a:lnTo>
                <a:lnTo>
                  <a:pt x="24854" y="23254"/>
                </a:lnTo>
                <a:lnTo>
                  <a:pt x="31877" y="16509"/>
                </a:lnTo>
                <a:lnTo>
                  <a:pt x="34036" y="9270"/>
                </a:lnTo>
                <a:lnTo>
                  <a:pt x="31762" y="4113"/>
                </a:lnTo>
                <a:lnTo>
                  <a:pt x="23622" y="1167"/>
                </a:lnTo>
                <a:lnTo>
                  <a:pt x="16580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105437" y="1003630"/>
            <a:ext cx="26670" cy="27305"/>
          </a:xfrm>
          <a:custGeom>
            <a:avLst/>
            <a:gdLst/>
            <a:ahLst/>
            <a:cxnLst/>
            <a:rect l="l" t="t" r="r" b="b"/>
            <a:pathLst>
              <a:path w="26670" h="27305">
                <a:moveTo>
                  <a:pt x="6343" y="0"/>
                </a:moveTo>
                <a:lnTo>
                  <a:pt x="0" y="9831"/>
                </a:lnTo>
                <a:lnTo>
                  <a:pt x="2146" y="21571"/>
                </a:lnTo>
                <a:lnTo>
                  <a:pt x="13435" y="27223"/>
                </a:lnTo>
                <a:lnTo>
                  <a:pt x="21671" y="23743"/>
                </a:lnTo>
                <a:lnTo>
                  <a:pt x="26512" y="15699"/>
                </a:lnTo>
                <a:lnTo>
                  <a:pt x="26586" y="6629"/>
                </a:lnTo>
                <a:lnTo>
                  <a:pt x="20521" y="70"/>
                </a:lnTo>
                <a:lnTo>
                  <a:pt x="63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365642" y="1022281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40" h="24765">
                <a:moveTo>
                  <a:pt x="11328" y="0"/>
                </a:moveTo>
                <a:lnTo>
                  <a:pt x="279" y="4178"/>
                </a:lnTo>
                <a:lnTo>
                  <a:pt x="0" y="13309"/>
                </a:lnTo>
                <a:lnTo>
                  <a:pt x="6659" y="24501"/>
                </a:lnTo>
                <a:lnTo>
                  <a:pt x="19854" y="20739"/>
                </a:lnTo>
                <a:lnTo>
                  <a:pt x="27551" y="10309"/>
                </a:lnTo>
                <a:lnTo>
                  <a:pt x="17716" y="1498"/>
                </a:lnTo>
                <a:lnTo>
                  <a:pt x="1132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221457" y="1035588"/>
            <a:ext cx="27940" cy="103505"/>
          </a:xfrm>
          <a:custGeom>
            <a:avLst/>
            <a:gdLst/>
            <a:ahLst/>
            <a:cxnLst/>
            <a:rect l="l" t="t" r="r" b="b"/>
            <a:pathLst>
              <a:path w="27940" h="103505">
                <a:moveTo>
                  <a:pt x="19038" y="0"/>
                </a:moveTo>
                <a:lnTo>
                  <a:pt x="5726" y="2911"/>
                </a:lnTo>
                <a:lnTo>
                  <a:pt x="808" y="19770"/>
                </a:lnTo>
                <a:lnTo>
                  <a:pt x="575" y="42387"/>
                </a:lnTo>
                <a:lnTo>
                  <a:pt x="1322" y="62572"/>
                </a:lnTo>
                <a:lnTo>
                  <a:pt x="752" y="75463"/>
                </a:lnTo>
                <a:lnTo>
                  <a:pt x="0" y="86628"/>
                </a:lnTo>
                <a:lnTo>
                  <a:pt x="502" y="95214"/>
                </a:lnTo>
                <a:lnTo>
                  <a:pt x="3697" y="100368"/>
                </a:lnTo>
                <a:lnTo>
                  <a:pt x="15695" y="102932"/>
                </a:lnTo>
                <a:lnTo>
                  <a:pt x="22666" y="95143"/>
                </a:lnTo>
                <a:lnTo>
                  <a:pt x="25762" y="81699"/>
                </a:lnTo>
                <a:lnTo>
                  <a:pt x="26689" y="46212"/>
                </a:lnTo>
                <a:lnTo>
                  <a:pt x="27932" y="25657"/>
                </a:lnTo>
                <a:lnTo>
                  <a:pt x="26502" y="9097"/>
                </a:lnTo>
                <a:lnTo>
                  <a:pt x="190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126615" y="1050472"/>
            <a:ext cx="48260" cy="99060"/>
          </a:xfrm>
          <a:custGeom>
            <a:avLst/>
            <a:gdLst/>
            <a:ahLst/>
            <a:cxnLst/>
            <a:rect l="l" t="t" r="r" b="b"/>
            <a:pathLst>
              <a:path w="48259" h="99059">
                <a:moveTo>
                  <a:pt x="2121" y="0"/>
                </a:moveTo>
                <a:lnTo>
                  <a:pt x="0" y="8143"/>
                </a:lnTo>
                <a:lnTo>
                  <a:pt x="2869" y="19532"/>
                </a:lnTo>
                <a:lnTo>
                  <a:pt x="6432" y="28801"/>
                </a:lnTo>
                <a:lnTo>
                  <a:pt x="9775" y="38087"/>
                </a:lnTo>
                <a:lnTo>
                  <a:pt x="13900" y="50393"/>
                </a:lnTo>
                <a:lnTo>
                  <a:pt x="17833" y="62825"/>
                </a:lnTo>
                <a:lnTo>
                  <a:pt x="20605" y="72489"/>
                </a:lnTo>
                <a:lnTo>
                  <a:pt x="23336" y="83043"/>
                </a:lnTo>
                <a:lnTo>
                  <a:pt x="23056" y="94016"/>
                </a:lnTo>
                <a:lnTo>
                  <a:pt x="37128" y="99032"/>
                </a:lnTo>
                <a:lnTo>
                  <a:pt x="46374" y="91400"/>
                </a:lnTo>
                <a:lnTo>
                  <a:pt x="47745" y="85481"/>
                </a:lnTo>
                <a:lnTo>
                  <a:pt x="47513" y="76647"/>
                </a:lnTo>
                <a:lnTo>
                  <a:pt x="44457" y="65571"/>
                </a:lnTo>
                <a:lnTo>
                  <a:pt x="40100" y="53824"/>
                </a:lnTo>
                <a:lnTo>
                  <a:pt x="35960" y="42975"/>
                </a:lnTo>
                <a:lnTo>
                  <a:pt x="31350" y="30536"/>
                </a:lnTo>
                <a:lnTo>
                  <a:pt x="25741" y="17311"/>
                </a:lnTo>
                <a:lnTo>
                  <a:pt x="19634" y="6291"/>
                </a:lnTo>
                <a:lnTo>
                  <a:pt x="13531" y="468"/>
                </a:lnTo>
                <a:lnTo>
                  <a:pt x="21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281803" y="1061996"/>
            <a:ext cx="77470" cy="99695"/>
          </a:xfrm>
          <a:custGeom>
            <a:avLst/>
            <a:gdLst/>
            <a:ahLst/>
            <a:cxnLst/>
            <a:rect l="l" t="t" r="r" b="b"/>
            <a:pathLst>
              <a:path w="77470" h="99694">
                <a:moveTo>
                  <a:pt x="68491" y="0"/>
                </a:moveTo>
                <a:lnTo>
                  <a:pt x="59867" y="1630"/>
                </a:lnTo>
                <a:lnTo>
                  <a:pt x="54043" y="9009"/>
                </a:lnTo>
                <a:lnTo>
                  <a:pt x="49540" y="19261"/>
                </a:lnTo>
                <a:lnTo>
                  <a:pt x="44881" y="29514"/>
                </a:lnTo>
                <a:lnTo>
                  <a:pt x="10391" y="73552"/>
                </a:lnTo>
                <a:lnTo>
                  <a:pt x="1995" y="85352"/>
                </a:lnTo>
                <a:lnTo>
                  <a:pt x="0" y="94462"/>
                </a:lnTo>
                <a:lnTo>
                  <a:pt x="6342" y="99420"/>
                </a:lnTo>
                <a:lnTo>
                  <a:pt x="15932" y="97491"/>
                </a:lnTo>
                <a:lnTo>
                  <a:pt x="43827" y="71448"/>
                </a:lnTo>
                <a:lnTo>
                  <a:pt x="50297" y="61410"/>
                </a:lnTo>
                <a:lnTo>
                  <a:pt x="57886" y="50787"/>
                </a:lnTo>
                <a:lnTo>
                  <a:pt x="65622" y="39735"/>
                </a:lnTo>
                <a:lnTo>
                  <a:pt x="74190" y="23798"/>
                </a:lnTo>
                <a:lnTo>
                  <a:pt x="77256" y="8658"/>
                </a:lnTo>
                <a:lnTo>
                  <a:pt x="6849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62121" y="1089713"/>
            <a:ext cx="27940" cy="25400"/>
          </a:xfrm>
          <a:custGeom>
            <a:avLst/>
            <a:gdLst/>
            <a:ahLst/>
            <a:cxnLst/>
            <a:rect l="l" t="t" r="r" b="b"/>
            <a:pathLst>
              <a:path w="27940" h="25400">
                <a:moveTo>
                  <a:pt x="13821" y="0"/>
                </a:moveTo>
                <a:lnTo>
                  <a:pt x="6856" y="2610"/>
                </a:lnTo>
                <a:lnTo>
                  <a:pt x="1784" y="7701"/>
                </a:lnTo>
                <a:lnTo>
                  <a:pt x="0" y="14062"/>
                </a:lnTo>
                <a:lnTo>
                  <a:pt x="7040" y="24855"/>
                </a:lnTo>
                <a:lnTo>
                  <a:pt x="19558" y="21560"/>
                </a:lnTo>
                <a:lnTo>
                  <a:pt x="27617" y="11271"/>
                </a:lnTo>
                <a:lnTo>
                  <a:pt x="21285" y="1083"/>
                </a:lnTo>
                <a:lnTo>
                  <a:pt x="138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010243" y="1114261"/>
            <a:ext cx="121920" cy="70485"/>
          </a:xfrm>
          <a:custGeom>
            <a:avLst/>
            <a:gdLst/>
            <a:ahLst/>
            <a:cxnLst/>
            <a:rect l="l" t="t" r="r" b="b"/>
            <a:pathLst>
              <a:path w="121920" h="70484">
                <a:moveTo>
                  <a:pt x="1663" y="0"/>
                </a:moveTo>
                <a:lnTo>
                  <a:pt x="0" y="6045"/>
                </a:lnTo>
                <a:lnTo>
                  <a:pt x="4546" y="17113"/>
                </a:lnTo>
                <a:lnTo>
                  <a:pt x="20151" y="25798"/>
                </a:lnTo>
                <a:lnTo>
                  <a:pt x="55410" y="38188"/>
                </a:lnTo>
                <a:lnTo>
                  <a:pt x="62045" y="41582"/>
                </a:lnTo>
                <a:lnTo>
                  <a:pt x="68592" y="45716"/>
                </a:lnTo>
                <a:lnTo>
                  <a:pt x="75158" y="50208"/>
                </a:lnTo>
                <a:lnTo>
                  <a:pt x="81851" y="54673"/>
                </a:lnTo>
                <a:lnTo>
                  <a:pt x="91770" y="61442"/>
                </a:lnTo>
                <a:lnTo>
                  <a:pt x="104179" y="68521"/>
                </a:lnTo>
                <a:lnTo>
                  <a:pt x="115343" y="70245"/>
                </a:lnTo>
                <a:lnTo>
                  <a:pt x="121526" y="60947"/>
                </a:lnTo>
                <a:lnTo>
                  <a:pt x="119127" y="54029"/>
                </a:lnTo>
                <a:lnTo>
                  <a:pt x="112158" y="47045"/>
                </a:lnTo>
                <a:lnTo>
                  <a:pt x="103815" y="40878"/>
                </a:lnTo>
                <a:lnTo>
                  <a:pt x="97294" y="36410"/>
                </a:lnTo>
                <a:lnTo>
                  <a:pt x="83759" y="26897"/>
                </a:lnTo>
                <a:lnTo>
                  <a:pt x="72174" y="20270"/>
                </a:lnTo>
                <a:lnTo>
                  <a:pt x="59150" y="14856"/>
                </a:lnTo>
                <a:lnTo>
                  <a:pt x="41300" y="8978"/>
                </a:lnTo>
                <a:lnTo>
                  <a:pt x="34771" y="6688"/>
                </a:lnTo>
                <a:lnTo>
                  <a:pt x="28371" y="4287"/>
                </a:lnTo>
                <a:lnTo>
                  <a:pt x="21847" y="2194"/>
                </a:lnTo>
                <a:lnTo>
                  <a:pt x="14947" y="825"/>
                </a:lnTo>
                <a:lnTo>
                  <a:pt x="8788" y="88"/>
                </a:lnTo>
                <a:lnTo>
                  <a:pt x="166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51241" y="1130030"/>
            <a:ext cx="25400" cy="27305"/>
          </a:xfrm>
          <a:custGeom>
            <a:avLst/>
            <a:gdLst/>
            <a:ahLst/>
            <a:cxnLst/>
            <a:rect l="l" t="t" r="r" b="b"/>
            <a:pathLst>
              <a:path w="25400" h="27305">
                <a:moveTo>
                  <a:pt x="17122" y="0"/>
                </a:moveTo>
                <a:lnTo>
                  <a:pt x="4671" y="1683"/>
                </a:lnTo>
                <a:lnTo>
                  <a:pt x="0" y="11860"/>
                </a:lnTo>
                <a:lnTo>
                  <a:pt x="3010" y="22901"/>
                </a:lnTo>
                <a:lnTo>
                  <a:pt x="13604" y="27178"/>
                </a:lnTo>
                <a:lnTo>
                  <a:pt x="21110" y="22960"/>
                </a:lnTo>
                <a:lnTo>
                  <a:pt x="24998" y="14693"/>
                </a:lnTo>
                <a:lnTo>
                  <a:pt x="24068" y="5875"/>
                </a:lnTo>
                <a:lnTo>
                  <a:pt x="1712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315200" y="1150311"/>
            <a:ext cx="109220" cy="57785"/>
          </a:xfrm>
          <a:custGeom>
            <a:avLst/>
            <a:gdLst/>
            <a:ahLst/>
            <a:cxnLst/>
            <a:rect l="l" t="t" r="r" b="b"/>
            <a:pathLst>
              <a:path w="109220" h="57784">
                <a:moveTo>
                  <a:pt x="90643" y="0"/>
                </a:moveTo>
                <a:lnTo>
                  <a:pt x="81105" y="3808"/>
                </a:lnTo>
                <a:lnTo>
                  <a:pt x="63753" y="14417"/>
                </a:lnTo>
                <a:lnTo>
                  <a:pt x="48416" y="19721"/>
                </a:lnTo>
                <a:lnTo>
                  <a:pt x="24599" y="28218"/>
                </a:lnTo>
                <a:lnTo>
                  <a:pt x="4421" y="39554"/>
                </a:lnTo>
                <a:lnTo>
                  <a:pt x="0" y="53381"/>
                </a:lnTo>
                <a:lnTo>
                  <a:pt x="11120" y="57202"/>
                </a:lnTo>
                <a:lnTo>
                  <a:pt x="29879" y="52897"/>
                </a:lnTo>
                <a:lnTo>
                  <a:pt x="48748" y="45589"/>
                </a:lnTo>
                <a:lnTo>
                  <a:pt x="60197" y="40402"/>
                </a:lnTo>
                <a:lnTo>
                  <a:pt x="74548" y="34236"/>
                </a:lnTo>
                <a:lnTo>
                  <a:pt x="90652" y="26817"/>
                </a:lnTo>
                <a:lnTo>
                  <a:pt x="103631" y="18215"/>
                </a:lnTo>
                <a:lnTo>
                  <a:pt x="108610" y="8499"/>
                </a:lnTo>
                <a:lnTo>
                  <a:pt x="108254" y="2975"/>
                </a:lnTo>
                <a:lnTo>
                  <a:pt x="105092" y="1743"/>
                </a:lnTo>
                <a:lnTo>
                  <a:pt x="100342" y="257"/>
                </a:lnTo>
                <a:lnTo>
                  <a:pt x="90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153873" y="1165971"/>
            <a:ext cx="129539" cy="125095"/>
          </a:xfrm>
          <a:custGeom>
            <a:avLst/>
            <a:gdLst/>
            <a:ahLst/>
            <a:cxnLst/>
            <a:rect l="l" t="t" r="r" b="b"/>
            <a:pathLst>
              <a:path w="129540" h="125094">
                <a:moveTo>
                  <a:pt x="76125" y="0"/>
                </a:moveTo>
                <a:lnTo>
                  <a:pt x="43081" y="4005"/>
                </a:lnTo>
                <a:lnTo>
                  <a:pt x="15148" y="23182"/>
                </a:lnTo>
                <a:lnTo>
                  <a:pt x="0" y="53158"/>
                </a:lnTo>
                <a:lnTo>
                  <a:pt x="5310" y="89560"/>
                </a:lnTo>
                <a:lnTo>
                  <a:pt x="20989" y="108195"/>
                </a:lnTo>
                <a:lnTo>
                  <a:pt x="44626" y="120619"/>
                </a:lnTo>
                <a:lnTo>
                  <a:pt x="71040" y="124759"/>
                </a:lnTo>
                <a:lnTo>
                  <a:pt x="95048" y="118541"/>
                </a:lnTo>
                <a:lnTo>
                  <a:pt x="106599" y="109677"/>
                </a:lnTo>
                <a:lnTo>
                  <a:pt x="117995" y="95761"/>
                </a:lnTo>
                <a:lnTo>
                  <a:pt x="75320" y="95761"/>
                </a:lnTo>
                <a:lnTo>
                  <a:pt x="46671" y="92883"/>
                </a:lnTo>
                <a:lnTo>
                  <a:pt x="27738" y="73748"/>
                </a:lnTo>
                <a:lnTo>
                  <a:pt x="27166" y="54512"/>
                </a:lnTo>
                <a:lnTo>
                  <a:pt x="36622" y="38095"/>
                </a:lnTo>
                <a:lnTo>
                  <a:pt x="53145" y="27652"/>
                </a:lnTo>
                <a:lnTo>
                  <a:pt x="73776" y="26339"/>
                </a:lnTo>
                <a:lnTo>
                  <a:pt x="118882" y="26339"/>
                </a:lnTo>
                <a:lnTo>
                  <a:pt x="111849" y="17372"/>
                </a:lnTo>
                <a:lnTo>
                  <a:pt x="95429" y="6096"/>
                </a:lnTo>
                <a:lnTo>
                  <a:pt x="76125" y="0"/>
                </a:lnTo>
                <a:close/>
              </a:path>
              <a:path w="129540" h="125094">
                <a:moveTo>
                  <a:pt x="118882" y="26339"/>
                </a:moveTo>
                <a:lnTo>
                  <a:pt x="73776" y="26339"/>
                </a:lnTo>
                <a:lnTo>
                  <a:pt x="82831" y="29016"/>
                </a:lnTo>
                <a:lnTo>
                  <a:pt x="90362" y="33199"/>
                </a:lnTo>
                <a:lnTo>
                  <a:pt x="96093" y="38889"/>
                </a:lnTo>
                <a:lnTo>
                  <a:pt x="99747" y="46088"/>
                </a:lnTo>
                <a:lnTo>
                  <a:pt x="98181" y="80717"/>
                </a:lnTo>
                <a:lnTo>
                  <a:pt x="75320" y="95761"/>
                </a:lnTo>
                <a:lnTo>
                  <a:pt x="117995" y="95761"/>
                </a:lnTo>
                <a:lnTo>
                  <a:pt x="118605" y="95016"/>
                </a:lnTo>
                <a:lnTo>
                  <a:pt x="127390" y="74995"/>
                </a:lnTo>
                <a:lnTo>
                  <a:pt x="129275" y="50050"/>
                </a:lnTo>
                <a:lnTo>
                  <a:pt x="123694" y="32473"/>
                </a:lnTo>
                <a:lnTo>
                  <a:pt x="118882" y="26339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000812" y="1224500"/>
            <a:ext cx="120650" cy="31750"/>
          </a:xfrm>
          <a:custGeom>
            <a:avLst/>
            <a:gdLst/>
            <a:ahLst/>
            <a:cxnLst/>
            <a:rect l="l" t="t" r="r" b="b"/>
            <a:pathLst>
              <a:path w="120650" h="31750">
                <a:moveTo>
                  <a:pt x="95643" y="0"/>
                </a:moveTo>
                <a:lnTo>
                  <a:pt x="84293" y="292"/>
                </a:lnTo>
                <a:lnTo>
                  <a:pt x="71196" y="1938"/>
                </a:lnTo>
                <a:lnTo>
                  <a:pt x="56745" y="4091"/>
                </a:lnTo>
                <a:lnTo>
                  <a:pt x="41338" y="5905"/>
                </a:lnTo>
                <a:lnTo>
                  <a:pt x="27878" y="7080"/>
                </a:lnTo>
                <a:lnTo>
                  <a:pt x="14354" y="9367"/>
                </a:lnTo>
                <a:lnTo>
                  <a:pt x="3987" y="14058"/>
                </a:lnTo>
                <a:lnTo>
                  <a:pt x="0" y="22440"/>
                </a:lnTo>
                <a:lnTo>
                  <a:pt x="10226" y="31327"/>
                </a:lnTo>
                <a:lnTo>
                  <a:pt x="33669" y="30746"/>
                </a:lnTo>
                <a:lnTo>
                  <a:pt x="81483" y="22440"/>
                </a:lnTo>
                <a:lnTo>
                  <a:pt x="107372" y="21939"/>
                </a:lnTo>
                <a:lnTo>
                  <a:pt x="117012" y="18940"/>
                </a:lnTo>
                <a:lnTo>
                  <a:pt x="120421" y="10617"/>
                </a:lnTo>
                <a:lnTo>
                  <a:pt x="117708" y="4329"/>
                </a:lnTo>
                <a:lnTo>
                  <a:pt x="111618" y="1355"/>
                </a:lnTo>
                <a:lnTo>
                  <a:pt x="103735" y="358"/>
                </a:lnTo>
                <a:lnTo>
                  <a:pt x="95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50438" y="1238662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17303" y="0"/>
                </a:moveTo>
                <a:lnTo>
                  <a:pt x="4832" y="1026"/>
                </a:lnTo>
                <a:lnTo>
                  <a:pt x="0" y="9501"/>
                </a:lnTo>
                <a:lnTo>
                  <a:pt x="1758" y="19425"/>
                </a:lnTo>
                <a:lnTo>
                  <a:pt x="9061" y="24803"/>
                </a:lnTo>
                <a:lnTo>
                  <a:pt x="17030" y="22152"/>
                </a:lnTo>
                <a:lnTo>
                  <a:pt x="24045" y="14878"/>
                </a:lnTo>
                <a:lnTo>
                  <a:pt x="25629" y="6365"/>
                </a:lnTo>
                <a:lnTo>
                  <a:pt x="1730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306937" y="1237837"/>
            <a:ext cx="138430" cy="31115"/>
          </a:xfrm>
          <a:custGeom>
            <a:avLst/>
            <a:gdLst/>
            <a:ahLst/>
            <a:cxnLst/>
            <a:rect l="l" t="t" r="r" b="b"/>
            <a:pathLst>
              <a:path w="138429" h="31115">
                <a:moveTo>
                  <a:pt x="135196" y="23342"/>
                </a:moveTo>
                <a:lnTo>
                  <a:pt x="43358" y="23342"/>
                </a:lnTo>
                <a:lnTo>
                  <a:pt x="61366" y="23571"/>
                </a:lnTo>
                <a:lnTo>
                  <a:pt x="80987" y="27102"/>
                </a:lnTo>
                <a:lnTo>
                  <a:pt x="105976" y="31010"/>
                </a:lnTo>
                <a:lnTo>
                  <a:pt x="127730" y="30550"/>
                </a:lnTo>
                <a:lnTo>
                  <a:pt x="135196" y="23342"/>
                </a:lnTo>
                <a:close/>
              </a:path>
              <a:path w="138429" h="31115">
                <a:moveTo>
                  <a:pt x="51993" y="0"/>
                </a:moveTo>
                <a:lnTo>
                  <a:pt x="40847" y="51"/>
                </a:lnTo>
                <a:lnTo>
                  <a:pt x="23806" y="977"/>
                </a:lnTo>
                <a:lnTo>
                  <a:pt x="7859" y="3589"/>
                </a:lnTo>
                <a:lnTo>
                  <a:pt x="0" y="8699"/>
                </a:lnTo>
                <a:lnTo>
                  <a:pt x="4948" y="19922"/>
                </a:lnTo>
                <a:lnTo>
                  <a:pt x="21977" y="23464"/>
                </a:lnTo>
                <a:lnTo>
                  <a:pt x="135196" y="23342"/>
                </a:lnTo>
                <a:lnTo>
                  <a:pt x="137642" y="20980"/>
                </a:lnTo>
                <a:lnTo>
                  <a:pt x="138175" y="12953"/>
                </a:lnTo>
                <a:lnTo>
                  <a:pt x="132410" y="11366"/>
                </a:lnTo>
                <a:lnTo>
                  <a:pt x="125628" y="8966"/>
                </a:lnTo>
                <a:lnTo>
                  <a:pt x="72871" y="917"/>
                </a:lnTo>
                <a:lnTo>
                  <a:pt x="5199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474590" y="1254837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3958" y="0"/>
                </a:moveTo>
                <a:lnTo>
                  <a:pt x="7566" y="1598"/>
                </a:lnTo>
                <a:lnTo>
                  <a:pt x="2425" y="5635"/>
                </a:lnTo>
                <a:lnTo>
                  <a:pt x="0" y="11930"/>
                </a:lnTo>
                <a:lnTo>
                  <a:pt x="6017" y="24221"/>
                </a:lnTo>
                <a:lnTo>
                  <a:pt x="19457" y="21834"/>
                </a:lnTo>
                <a:lnTo>
                  <a:pt x="28205" y="11767"/>
                </a:lnTo>
                <a:lnTo>
                  <a:pt x="20142" y="1020"/>
                </a:lnTo>
                <a:lnTo>
                  <a:pt x="1395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044048" y="1281612"/>
            <a:ext cx="101600" cy="66675"/>
          </a:xfrm>
          <a:custGeom>
            <a:avLst/>
            <a:gdLst/>
            <a:ahLst/>
            <a:cxnLst/>
            <a:rect l="l" t="t" r="r" b="b"/>
            <a:pathLst>
              <a:path w="101600" h="66675">
                <a:moveTo>
                  <a:pt x="94462" y="0"/>
                </a:moveTo>
                <a:lnTo>
                  <a:pt x="83041" y="324"/>
                </a:lnTo>
                <a:lnTo>
                  <a:pt x="69008" y="6243"/>
                </a:lnTo>
                <a:lnTo>
                  <a:pt x="54418" y="14946"/>
                </a:lnTo>
                <a:lnTo>
                  <a:pt x="41325" y="23622"/>
                </a:lnTo>
                <a:lnTo>
                  <a:pt x="30632" y="30059"/>
                </a:lnTo>
                <a:lnTo>
                  <a:pt x="16748" y="38638"/>
                </a:lnTo>
                <a:lnTo>
                  <a:pt x="4821" y="47976"/>
                </a:lnTo>
                <a:lnTo>
                  <a:pt x="0" y="56692"/>
                </a:lnTo>
                <a:lnTo>
                  <a:pt x="5090" y="66306"/>
                </a:lnTo>
                <a:lnTo>
                  <a:pt x="15701" y="65749"/>
                </a:lnTo>
                <a:lnTo>
                  <a:pt x="27615" y="60070"/>
                </a:lnTo>
                <a:lnTo>
                  <a:pt x="36614" y="54317"/>
                </a:lnTo>
                <a:lnTo>
                  <a:pt x="74244" y="33299"/>
                </a:lnTo>
                <a:lnTo>
                  <a:pt x="94221" y="19063"/>
                </a:lnTo>
                <a:lnTo>
                  <a:pt x="101549" y="5918"/>
                </a:lnTo>
                <a:lnTo>
                  <a:pt x="100926" y="2717"/>
                </a:lnTo>
                <a:lnTo>
                  <a:pt x="97650" y="1155"/>
                </a:lnTo>
                <a:lnTo>
                  <a:pt x="9446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289109" y="1293027"/>
            <a:ext cx="112395" cy="97790"/>
          </a:xfrm>
          <a:custGeom>
            <a:avLst/>
            <a:gdLst/>
            <a:ahLst/>
            <a:cxnLst/>
            <a:rect l="l" t="t" r="r" b="b"/>
            <a:pathLst>
              <a:path w="112395" h="97790">
                <a:moveTo>
                  <a:pt x="2438" y="0"/>
                </a:moveTo>
                <a:lnTo>
                  <a:pt x="0" y="6210"/>
                </a:lnTo>
                <a:lnTo>
                  <a:pt x="889" y="14254"/>
                </a:lnTo>
                <a:lnTo>
                  <a:pt x="7613" y="21139"/>
                </a:lnTo>
                <a:lnTo>
                  <a:pt x="16194" y="26709"/>
                </a:lnTo>
                <a:lnTo>
                  <a:pt x="22656" y="30810"/>
                </a:lnTo>
                <a:lnTo>
                  <a:pt x="36078" y="42476"/>
                </a:lnTo>
                <a:lnTo>
                  <a:pt x="47894" y="53817"/>
                </a:lnTo>
                <a:lnTo>
                  <a:pt x="59382" y="65151"/>
                </a:lnTo>
                <a:lnTo>
                  <a:pt x="71818" y="76796"/>
                </a:lnTo>
                <a:lnTo>
                  <a:pt x="81099" y="85165"/>
                </a:lnTo>
                <a:lnTo>
                  <a:pt x="93827" y="94564"/>
                </a:lnTo>
                <a:lnTo>
                  <a:pt x="105679" y="97781"/>
                </a:lnTo>
                <a:lnTo>
                  <a:pt x="112331" y="87604"/>
                </a:lnTo>
                <a:lnTo>
                  <a:pt x="107904" y="76408"/>
                </a:lnTo>
                <a:lnTo>
                  <a:pt x="95902" y="63776"/>
                </a:lnTo>
                <a:lnTo>
                  <a:pt x="82125" y="52368"/>
                </a:lnTo>
                <a:lnTo>
                  <a:pt x="72377" y="44843"/>
                </a:lnTo>
                <a:lnTo>
                  <a:pt x="58340" y="32295"/>
                </a:lnTo>
                <a:lnTo>
                  <a:pt x="45605" y="20145"/>
                </a:lnTo>
                <a:lnTo>
                  <a:pt x="32975" y="9942"/>
                </a:lnTo>
                <a:lnTo>
                  <a:pt x="19253" y="3238"/>
                </a:lnTo>
                <a:lnTo>
                  <a:pt x="10744" y="647"/>
                </a:lnTo>
                <a:lnTo>
                  <a:pt x="24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237285" y="1314559"/>
            <a:ext cx="70485" cy="129539"/>
          </a:xfrm>
          <a:custGeom>
            <a:avLst/>
            <a:gdLst/>
            <a:ahLst/>
            <a:cxnLst/>
            <a:rect l="l" t="t" r="r" b="b"/>
            <a:pathLst>
              <a:path w="70484" h="129540">
                <a:moveTo>
                  <a:pt x="11309" y="0"/>
                </a:moveTo>
                <a:lnTo>
                  <a:pt x="393" y="2094"/>
                </a:lnTo>
                <a:lnTo>
                  <a:pt x="0" y="10420"/>
                </a:lnTo>
                <a:lnTo>
                  <a:pt x="5054" y="21213"/>
                </a:lnTo>
                <a:lnTo>
                  <a:pt x="10483" y="30708"/>
                </a:lnTo>
                <a:lnTo>
                  <a:pt x="17549" y="46520"/>
                </a:lnTo>
                <a:lnTo>
                  <a:pt x="25698" y="67354"/>
                </a:lnTo>
                <a:lnTo>
                  <a:pt x="33133" y="87622"/>
                </a:lnTo>
                <a:lnTo>
                  <a:pt x="38741" y="103606"/>
                </a:lnTo>
                <a:lnTo>
                  <a:pt x="43546" y="120245"/>
                </a:lnTo>
                <a:lnTo>
                  <a:pt x="46847" y="126232"/>
                </a:lnTo>
                <a:lnTo>
                  <a:pt x="52419" y="129349"/>
                </a:lnTo>
                <a:lnTo>
                  <a:pt x="59354" y="129000"/>
                </a:lnTo>
                <a:lnTo>
                  <a:pt x="65136" y="125577"/>
                </a:lnTo>
                <a:lnTo>
                  <a:pt x="69001" y="119601"/>
                </a:lnTo>
                <a:lnTo>
                  <a:pt x="70186" y="111594"/>
                </a:lnTo>
                <a:lnTo>
                  <a:pt x="69754" y="103200"/>
                </a:lnTo>
                <a:lnTo>
                  <a:pt x="62337" y="101625"/>
                </a:lnTo>
                <a:lnTo>
                  <a:pt x="57359" y="90627"/>
                </a:lnTo>
                <a:lnTo>
                  <a:pt x="49461" y="67043"/>
                </a:lnTo>
                <a:lnTo>
                  <a:pt x="40435" y="38065"/>
                </a:lnTo>
                <a:lnTo>
                  <a:pt x="28261" y="12399"/>
                </a:lnTo>
                <a:lnTo>
                  <a:pt x="1130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149918" y="1320140"/>
            <a:ext cx="47625" cy="114935"/>
          </a:xfrm>
          <a:custGeom>
            <a:avLst/>
            <a:gdLst/>
            <a:ahLst/>
            <a:cxnLst/>
            <a:rect l="l" t="t" r="r" b="b"/>
            <a:pathLst>
              <a:path w="47625" h="114934">
                <a:moveTo>
                  <a:pt x="39516" y="0"/>
                </a:moveTo>
                <a:lnTo>
                  <a:pt x="27824" y="2580"/>
                </a:lnTo>
                <a:lnTo>
                  <a:pt x="20932" y="16176"/>
                </a:lnTo>
                <a:lnTo>
                  <a:pt x="16541" y="34968"/>
                </a:lnTo>
                <a:lnTo>
                  <a:pt x="12350" y="53136"/>
                </a:lnTo>
                <a:lnTo>
                  <a:pt x="10459" y="59730"/>
                </a:lnTo>
                <a:lnTo>
                  <a:pt x="8716" y="66379"/>
                </a:lnTo>
                <a:lnTo>
                  <a:pt x="5264" y="80289"/>
                </a:lnTo>
                <a:lnTo>
                  <a:pt x="2391" y="90343"/>
                </a:lnTo>
                <a:lnTo>
                  <a:pt x="0" y="100668"/>
                </a:lnTo>
                <a:lnTo>
                  <a:pt x="542" y="109366"/>
                </a:lnTo>
                <a:lnTo>
                  <a:pt x="6470" y="114541"/>
                </a:lnTo>
                <a:lnTo>
                  <a:pt x="21254" y="108345"/>
                </a:lnTo>
                <a:lnTo>
                  <a:pt x="31011" y="86464"/>
                </a:lnTo>
                <a:lnTo>
                  <a:pt x="37350" y="59718"/>
                </a:lnTo>
                <a:lnTo>
                  <a:pt x="41865" y="38976"/>
                </a:lnTo>
                <a:lnTo>
                  <a:pt x="44788" y="29087"/>
                </a:lnTo>
                <a:lnTo>
                  <a:pt x="47148" y="17273"/>
                </a:lnTo>
                <a:lnTo>
                  <a:pt x="46280" y="6566"/>
                </a:lnTo>
                <a:lnTo>
                  <a:pt x="39516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000374" y="1358683"/>
            <a:ext cx="27940" cy="23495"/>
          </a:xfrm>
          <a:custGeom>
            <a:avLst/>
            <a:gdLst/>
            <a:ahLst/>
            <a:cxnLst/>
            <a:rect l="l" t="t" r="r" b="b"/>
            <a:pathLst>
              <a:path w="27940" h="23494">
                <a:moveTo>
                  <a:pt x="13557" y="0"/>
                </a:moveTo>
                <a:lnTo>
                  <a:pt x="7221" y="1692"/>
                </a:lnTo>
                <a:lnTo>
                  <a:pt x="2288" y="5625"/>
                </a:lnTo>
                <a:lnTo>
                  <a:pt x="0" y="11488"/>
                </a:lnTo>
                <a:lnTo>
                  <a:pt x="5744" y="23463"/>
                </a:lnTo>
                <a:lnTo>
                  <a:pt x="18808" y="20647"/>
                </a:lnTo>
                <a:lnTo>
                  <a:pt x="27482" y="10594"/>
                </a:lnTo>
                <a:lnTo>
                  <a:pt x="20053" y="859"/>
                </a:lnTo>
                <a:lnTo>
                  <a:pt x="1355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407603" y="1394517"/>
            <a:ext cx="25400" cy="24765"/>
          </a:xfrm>
          <a:custGeom>
            <a:avLst/>
            <a:gdLst/>
            <a:ahLst/>
            <a:cxnLst/>
            <a:rect l="l" t="t" r="r" b="b"/>
            <a:pathLst>
              <a:path w="25400" h="24765">
                <a:moveTo>
                  <a:pt x="16284" y="0"/>
                </a:moveTo>
                <a:lnTo>
                  <a:pt x="4959" y="1241"/>
                </a:lnTo>
                <a:lnTo>
                  <a:pt x="0" y="9704"/>
                </a:lnTo>
                <a:lnTo>
                  <a:pt x="2036" y="19436"/>
                </a:lnTo>
                <a:lnTo>
                  <a:pt x="11699" y="24485"/>
                </a:lnTo>
                <a:lnTo>
                  <a:pt x="20426" y="21633"/>
                </a:lnTo>
                <a:lnTo>
                  <a:pt x="25007" y="14295"/>
                </a:lnTo>
                <a:lnTo>
                  <a:pt x="24081" y="5931"/>
                </a:lnTo>
                <a:lnTo>
                  <a:pt x="1628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297991" y="1464980"/>
            <a:ext cx="25400" cy="27940"/>
          </a:xfrm>
          <a:custGeom>
            <a:avLst/>
            <a:gdLst/>
            <a:ahLst/>
            <a:cxnLst/>
            <a:rect l="l" t="t" r="r" b="b"/>
            <a:pathLst>
              <a:path w="25400" h="27940">
                <a:moveTo>
                  <a:pt x="17129" y="0"/>
                </a:moveTo>
                <a:lnTo>
                  <a:pt x="5243" y="1645"/>
                </a:lnTo>
                <a:lnTo>
                  <a:pt x="0" y="11036"/>
                </a:lnTo>
                <a:lnTo>
                  <a:pt x="1380" y="21884"/>
                </a:lnTo>
                <a:lnTo>
                  <a:pt x="9369" y="27901"/>
                </a:lnTo>
                <a:lnTo>
                  <a:pt x="17991" y="24885"/>
                </a:lnTo>
                <a:lnTo>
                  <a:pt x="24226" y="16389"/>
                </a:lnTo>
                <a:lnTo>
                  <a:pt x="24973" y="6674"/>
                </a:lnTo>
                <a:lnTo>
                  <a:pt x="1712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133951" y="1458283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8859" y="0"/>
                </a:moveTo>
                <a:lnTo>
                  <a:pt x="10883" y="52"/>
                </a:lnTo>
                <a:lnTo>
                  <a:pt x="3917" y="3744"/>
                </a:lnTo>
                <a:lnTo>
                  <a:pt x="0" y="10292"/>
                </a:lnTo>
                <a:lnTo>
                  <a:pt x="1168" y="18910"/>
                </a:lnTo>
                <a:lnTo>
                  <a:pt x="11162" y="24558"/>
                </a:lnTo>
                <a:lnTo>
                  <a:pt x="22948" y="18794"/>
                </a:lnTo>
                <a:lnTo>
                  <a:pt x="28268" y="8360"/>
                </a:lnTo>
                <a:lnTo>
                  <a:pt x="1885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2">
            <a:extLst>
              <a:ext uri="{FF2B5EF4-FFF2-40B4-BE49-F238E27FC236}">
                <a16:creationId xmlns:a16="http://schemas.microsoft.com/office/drawing/2014/main" id="{1929A506-0D4F-0041-948C-5E180684AE38}"/>
              </a:ext>
            </a:extLst>
          </p:cNvPr>
          <p:cNvSpPr/>
          <p:nvPr/>
        </p:nvSpPr>
        <p:spPr>
          <a:xfrm>
            <a:off x="-635" y="30879"/>
            <a:ext cx="16256635" cy="8227234"/>
          </a:xfrm>
          <a:custGeom>
            <a:avLst/>
            <a:gdLst/>
            <a:ahLst/>
            <a:cxnLst/>
            <a:rect l="l" t="t" r="r" b="b"/>
            <a:pathLst>
              <a:path w="16256635" h="8244205">
                <a:moveTo>
                  <a:pt x="0" y="8244001"/>
                </a:moveTo>
                <a:lnTo>
                  <a:pt x="16256025" y="8244001"/>
                </a:lnTo>
                <a:lnTo>
                  <a:pt x="16256025" y="0"/>
                </a:lnTo>
                <a:lnTo>
                  <a:pt x="0" y="0"/>
                </a:lnTo>
                <a:lnTo>
                  <a:pt x="0" y="8244001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25" y="899998"/>
                </a:lnTo>
                <a:lnTo>
                  <a:pt x="16256025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7299" y="952699"/>
            <a:ext cx="1015662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-70" dirty="0"/>
              <a:t>Using all your senses</a:t>
            </a:r>
            <a:endParaRPr spc="-60" dirty="0"/>
          </a:p>
        </p:txBody>
      </p:sp>
      <p:sp>
        <p:nvSpPr>
          <p:cNvPr id="5" name="object 5"/>
          <p:cNvSpPr txBox="1"/>
          <p:nvPr/>
        </p:nvSpPr>
        <p:spPr>
          <a:xfrm>
            <a:off x="898983" y="3058241"/>
            <a:ext cx="12110323" cy="326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>
                <a:latin typeface="Century Gothic" panose="020B0502020202020204" pitchFamily="34" charset="0"/>
              </a:rPr>
              <a:t>There are 5 pieces of paper around the room. One for each of your senses.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Century Gothic" panose="020B0502020202020204" pitchFamily="34" charset="0"/>
              </a:rPr>
              <a:t>Using our sensory cups, and experience, add rich vocabulary to these sheets.</a:t>
            </a:r>
          </a:p>
          <a:p>
            <a:pPr>
              <a:lnSpc>
                <a:spcPct val="150000"/>
              </a:lnSpc>
            </a:pPr>
            <a:endParaRPr lang="en-GB" sz="24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Century Gothic" panose="020B0502020202020204" pitchFamily="34" charset="0"/>
              </a:rPr>
              <a:t>Aim to include rich and ambitious vocabulary.</a:t>
            </a:r>
          </a:p>
          <a:p>
            <a:pPr>
              <a:lnSpc>
                <a:spcPct val="150000"/>
              </a:lnSpc>
            </a:pPr>
            <a:endParaRPr lang="en-GB" sz="24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Century Gothic" panose="020B0502020202020204" pitchFamily="34" charset="0"/>
              </a:rPr>
              <a:t>We will then take these ideas and begin writing small descriptive passages. 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87299" y="8474797"/>
            <a:ext cx="1150620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lvl="1">
              <a:spcBef>
                <a:spcPts val="100"/>
              </a:spcBef>
            </a:pP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 flipV="1">
            <a:off x="899999" y="2465731"/>
            <a:ext cx="8817790" cy="45719"/>
          </a:xfrm>
          <a:custGeom>
            <a:avLst/>
            <a:gdLst/>
            <a:ahLst/>
            <a:cxnLst/>
            <a:rect l="l" t="t" r="r" b="b"/>
            <a:pathLst>
              <a:path w="7963534">
                <a:moveTo>
                  <a:pt x="0" y="0"/>
                </a:moveTo>
                <a:lnTo>
                  <a:pt x="7963382" y="0"/>
                </a:lnTo>
              </a:path>
            </a:pathLst>
          </a:custGeom>
          <a:ln w="635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620730" y="1808514"/>
            <a:ext cx="1635760" cy="999490"/>
          </a:xfrm>
          <a:custGeom>
            <a:avLst/>
            <a:gdLst/>
            <a:ahLst/>
            <a:cxnLst/>
            <a:rect l="l" t="t" r="r" b="b"/>
            <a:pathLst>
              <a:path w="1635759" h="999489">
                <a:moveTo>
                  <a:pt x="145914" y="650691"/>
                </a:moveTo>
                <a:lnTo>
                  <a:pt x="116801" y="678739"/>
                </a:lnTo>
                <a:lnTo>
                  <a:pt x="72228" y="772984"/>
                </a:lnTo>
                <a:lnTo>
                  <a:pt x="51501" y="817264"/>
                </a:lnTo>
                <a:lnTo>
                  <a:pt x="30939" y="861616"/>
                </a:lnTo>
                <a:lnTo>
                  <a:pt x="10617" y="906075"/>
                </a:lnTo>
                <a:lnTo>
                  <a:pt x="0" y="952557"/>
                </a:lnTo>
                <a:lnTo>
                  <a:pt x="1176" y="965695"/>
                </a:lnTo>
                <a:lnTo>
                  <a:pt x="43532" y="997493"/>
                </a:lnTo>
                <a:lnTo>
                  <a:pt x="59832" y="999476"/>
                </a:lnTo>
                <a:lnTo>
                  <a:pt x="75957" y="997751"/>
                </a:lnTo>
                <a:lnTo>
                  <a:pt x="127209" y="971771"/>
                </a:lnTo>
                <a:lnTo>
                  <a:pt x="161658" y="950131"/>
                </a:lnTo>
                <a:lnTo>
                  <a:pt x="197783" y="925884"/>
                </a:lnTo>
                <a:lnTo>
                  <a:pt x="263460" y="881120"/>
                </a:lnTo>
                <a:lnTo>
                  <a:pt x="167855" y="881120"/>
                </a:lnTo>
                <a:lnTo>
                  <a:pt x="174659" y="872804"/>
                </a:lnTo>
                <a:lnTo>
                  <a:pt x="176404" y="870617"/>
                </a:lnTo>
                <a:lnTo>
                  <a:pt x="99872" y="870617"/>
                </a:lnTo>
                <a:lnTo>
                  <a:pt x="90081" y="867302"/>
                </a:lnTo>
                <a:lnTo>
                  <a:pt x="91262" y="863098"/>
                </a:lnTo>
                <a:lnTo>
                  <a:pt x="91706" y="859504"/>
                </a:lnTo>
                <a:lnTo>
                  <a:pt x="142895" y="753957"/>
                </a:lnTo>
                <a:lnTo>
                  <a:pt x="163650" y="710540"/>
                </a:lnTo>
                <a:lnTo>
                  <a:pt x="174237" y="672269"/>
                </a:lnTo>
                <a:lnTo>
                  <a:pt x="170343" y="663786"/>
                </a:lnTo>
                <a:lnTo>
                  <a:pt x="162923" y="656858"/>
                </a:lnTo>
                <a:lnTo>
                  <a:pt x="152539" y="651758"/>
                </a:lnTo>
                <a:lnTo>
                  <a:pt x="145914" y="650691"/>
                </a:lnTo>
                <a:close/>
              </a:path>
              <a:path w="1635759" h="999489">
                <a:moveTo>
                  <a:pt x="434263" y="734625"/>
                </a:moveTo>
                <a:lnTo>
                  <a:pt x="387731" y="747820"/>
                </a:lnTo>
                <a:lnTo>
                  <a:pt x="345474" y="768996"/>
                </a:lnTo>
                <a:lnTo>
                  <a:pt x="304076" y="791686"/>
                </a:lnTo>
                <a:lnTo>
                  <a:pt x="263715" y="816186"/>
                </a:lnTo>
                <a:lnTo>
                  <a:pt x="224574" y="842791"/>
                </a:lnTo>
                <a:lnTo>
                  <a:pt x="210486" y="852680"/>
                </a:lnTo>
                <a:lnTo>
                  <a:pt x="196243" y="862279"/>
                </a:lnTo>
                <a:lnTo>
                  <a:pt x="167855" y="881120"/>
                </a:lnTo>
                <a:lnTo>
                  <a:pt x="263460" y="881120"/>
                </a:lnTo>
                <a:lnTo>
                  <a:pt x="269695" y="876870"/>
                </a:lnTo>
                <a:lnTo>
                  <a:pt x="305841" y="852659"/>
                </a:lnTo>
                <a:lnTo>
                  <a:pt x="327755" y="838784"/>
                </a:lnTo>
                <a:lnTo>
                  <a:pt x="372178" y="811945"/>
                </a:lnTo>
                <a:lnTo>
                  <a:pt x="393992" y="797935"/>
                </a:lnTo>
                <a:lnTo>
                  <a:pt x="430485" y="768313"/>
                </a:lnTo>
                <a:lnTo>
                  <a:pt x="446214" y="747160"/>
                </a:lnTo>
                <a:lnTo>
                  <a:pt x="441223" y="740010"/>
                </a:lnTo>
                <a:lnTo>
                  <a:pt x="434263" y="734625"/>
                </a:lnTo>
                <a:close/>
              </a:path>
              <a:path w="1635759" h="999489">
                <a:moveTo>
                  <a:pt x="1635268" y="0"/>
                </a:moveTo>
                <a:lnTo>
                  <a:pt x="1581229" y="19725"/>
                </a:lnTo>
                <a:lnTo>
                  <a:pt x="1531055" y="38780"/>
                </a:lnTo>
                <a:lnTo>
                  <a:pt x="1481251" y="58731"/>
                </a:lnTo>
                <a:lnTo>
                  <a:pt x="1435576" y="77874"/>
                </a:lnTo>
                <a:lnTo>
                  <a:pt x="1344720" y="117352"/>
                </a:lnTo>
                <a:lnTo>
                  <a:pt x="1119047" y="219526"/>
                </a:lnTo>
                <a:lnTo>
                  <a:pt x="1050772" y="252741"/>
                </a:lnTo>
                <a:lnTo>
                  <a:pt x="884226" y="338169"/>
                </a:lnTo>
                <a:lnTo>
                  <a:pt x="835002" y="363992"/>
                </a:lnTo>
                <a:lnTo>
                  <a:pt x="786460" y="391001"/>
                </a:lnTo>
                <a:lnTo>
                  <a:pt x="740298" y="417874"/>
                </a:lnTo>
                <a:lnTo>
                  <a:pt x="648406" y="472373"/>
                </a:lnTo>
                <a:lnTo>
                  <a:pt x="465836" y="583432"/>
                </a:lnTo>
                <a:lnTo>
                  <a:pt x="422573" y="610984"/>
                </a:lnTo>
                <a:lnTo>
                  <a:pt x="380145" y="639751"/>
                </a:lnTo>
                <a:lnTo>
                  <a:pt x="338413" y="669515"/>
                </a:lnTo>
                <a:lnTo>
                  <a:pt x="297238" y="700061"/>
                </a:lnTo>
                <a:lnTo>
                  <a:pt x="256480" y="731171"/>
                </a:lnTo>
                <a:lnTo>
                  <a:pt x="216001" y="762629"/>
                </a:lnTo>
                <a:lnTo>
                  <a:pt x="161301" y="809696"/>
                </a:lnTo>
                <a:lnTo>
                  <a:pt x="134725" y="834229"/>
                </a:lnTo>
                <a:lnTo>
                  <a:pt x="107962" y="858526"/>
                </a:lnTo>
                <a:lnTo>
                  <a:pt x="103314" y="862667"/>
                </a:lnTo>
                <a:lnTo>
                  <a:pt x="99872" y="870617"/>
                </a:lnTo>
                <a:lnTo>
                  <a:pt x="176404" y="870617"/>
                </a:lnTo>
                <a:lnTo>
                  <a:pt x="181394" y="864362"/>
                </a:lnTo>
                <a:lnTo>
                  <a:pt x="188404" y="856206"/>
                </a:lnTo>
                <a:lnTo>
                  <a:pt x="234886" y="815869"/>
                </a:lnTo>
                <a:lnTo>
                  <a:pt x="274496" y="783965"/>
                </a:lnTo>
                <a:lnTo>
                  <a:pt x="314932" y="753060"/>
                </a:lnTo>
                <a:lnTo>
                  <a:pt x="356260" y="723182"/>
                </a:lnTo>
                <a:lnTo>
                  <a:pt x="399779" y="692975"/>
                </a:lnTo>
                <a:lnTo>
                  <a:pt x="443607" y="663278"/>
                </a:lnTo>
                <a:lnTo>
                  <a:pt x="487759" y="634105"/>
                </a:lnTo>
                <a:lnTo>
                  <a:pt x="532248" y="605468"/>
                </a:lnTo>
                <a:lnTo>
                  <a:pt x="577088" y="577380"/>
                </a:lnTo>
                <a:lnTo>
                  <a:pt x="622294" y="549854"/>
                </a:lnTo>
                <a:lnTo>
                  <a:pt x="757602" y="470882"/>
                </a:lnTo>
                <a:lnTo>
                  <a:pt x="802678" y="445267"/>
                </a:lnTo>
                <a:lnTo>
                  <a:pt x="848036" y="420150"/>
                </a:lnTo>
                <a:lnTo>
                  <a:pt x="893785" y="395708"/>
                </a:lnTo>
                <a:lnTo>
                  <a:pt x="1116744" y="282589"/>
                </a:lnTo>
                <a:lnTo>
                  <a:pt x="1161132" y="260640"/>
                </a:lnTo>
                <a:lnTo>
                  <a:pt x="1205810" y="239277"/>
                </a:lnTo>
                <a:lnTo>
                  <a:pt x="1250878" y="218704"/>
                </a:lnTo>
                <a:lnTo>
                  <a:pt x="1495107" y="113459"/>
                </a:lnTo>
                <a:lnTo>
                  <a:pt x="1544993" y="92564"/>
                </a:lnTo>
                <a:lnTo>
                  <a:pt x="1587170" y="75990"/>
                </a:lnTo>
                <a:lnTo>
                  <a:pt x="1629725" y="60319"/>
                </a:lnTo>
                <a:lnTo>
                  <a:pt x="1635268" y="58350"/>
                </a:lnTo>
                <a:lnTo>
                  <a:pt x="163526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17789" y="5593759"/>
            <a:ext cx="816610" cy="2760345"/>
          </a:xfrm>
          <a:custGeom>
            <a:avLst/>
            <a:gdLst/>
            <a:ahLst/>
            <a:cxnLst/>
            <a:rect l="l" t="t" r="r" b="b"/>
            <a:pathLst>
              <a:path w="816609" h="2760345">
                <a:moveTo>
                  <a:pt x="586215" y="0"/>
                </a:moveTo>
                <a:lnTo>
                  <a:pt x="540721" y="1559"/>
                </a:lnTo>
                <a:lnTo>
                  <a:pt x="495192" y="7561"/>
                </a:lnTo>
                <a:lnTo>
                  <a:pt x="450794" y="17045"/>
                </a:lnTo>
                <a:lnTo>
                  <a:pt x="408693" y="29054"/>
                </a:lnTo>
                <a:lnTo>
                  <a:pt x="370054" y="42627"/>
                </a:lnTo>
                <a:lnTo>
                  <a:pt x="323541" y="63641"/>
                </a:lnTo>
                <a:lnTo>
                  <a:pt x="280368" y="89361"/>
                </a:lnTo>
                <a:lnTo>
                  <a:pt x="240543" y="119367"/>
                </a:lnTo>
                <a:lnTo>
                  <a:pt x="204072" y="153238"/>
                </a:lnTo>
                <a:lnTo>
                  <a:pt x="170960" y="190555"/>
                </a:lnTo>
                <a:lnTo>
                  <a:pt x="141215" y="230897"/>
                </a:lnTo>
                <a:lnTo>
                  <a:pt x="114842" y="273845"/>
                </a:lnTo>
                <a:lnTo>
                  <a:pt x="91848" y="318979"/>
                </a:lnTo>
                <a:lnTo>
                  <a:pt x="72162" y="365615"/>
                </a:lnTo>
                <a:lnTo>
                  <a:pt x="55442" y="413453"/>
                </a:lnTo>
                <a:lnTo>
                  <a:pt x="41454" y="462280"/>
                </a:lnTo>
                <a:lnTo>
                  <a:pt x="29962" y="511885"/>
                </a:lnTo>
                <a:lnTo>
                  <a:pt x="20733" y="562059"/>
                </a:lnTo>
                <a:lnTo>
                  <a:pt x="13532" y="612588"/>
                </a:lnTo>
                <a:lnTo>
                  <a:pt x="8125" y="663263"/>
                </a:lnTo>
                <a:lnTo>
                  <a:pt x="4277" y="713871"/>
                </a:lnTo>
                <a:lnTo>
                  <a:pt x="1754" y="764203"/>
                </a:lnTo>
                <a:lnTo>
                  <a:pt x="349" y="814631"/>
                </a:lnTo>
                <a:lnTo>
                  <a:pt x="0" y="865052"/>
                </a:lnTo>
                <a:lnTo>
                  <a:pt x="640" y="915628"/>
                </a:lnTo>
                <a:lnTo>
                  <a:pt x="2181" y="965845"/>
                </a:lnTo>
                <a:lnTo>
                  <a:pt x="4567" y="1016203"/>
                </a:lnTo>
                <a:lnTo>
                  <a:pt x="7720" y="1066526"/>
                </a:lnTo>
                <a:lnTo>
                  <a:pt x="11566" y="1116806"/>
                </a:lnTo>
                <a:lnTo>
                  <a:pt x="16034" y="1167038"/>
                </a:lnTo>
                <a:lnTo>
                  <a:pt x="21051" y="1217214"/>
                </a:lnTo>
                <a:lnTo>
                  <a:pt x="26545" y="1267326"/>
                </a:lnTo>
                <a:lnTo>
                  <a:pt x="32385" y="1316780"/>
                </a:lnTo>
                <a:lnTo>
                  <a:pt x="38604" y="1366164"/>
                </a:lnTo>
                <a:lnTo>
                  <a:pt x="45169" y="1415484"/>
                </a:lnTo>
                <a:lnTo>
                  <a:pt x="52046" y="1464747"/>
                </a:lnTo>
                <a:lnTo>
                  <a:pt x="59200" y="1513960"/>
                </a:lnTo>
                <a:lnTo>
                  <a:pt x="66597" y="1563131"/>
                </a:lnTo>
                <a:lnTo>
                  <a:pt x="74204" y="1612265"/>
                </a:lnTo>
                <a:lnTo>
                  <a:pt x="81986" y="1661370"/>
                </a:lnTo>
                <a:lnTo>
                  <a:pt x="89908" y="1710452"/>
                </a:lnTo>
                <a:lnTo>
                  <a:pt x="97938" y="1759520"/>
                </a:lnTo>
                <a:lnTo>
                  <a:pt x="106041" y="1808578"/>
                </a:lnTo>
                <a:lnTo>
                  <a:pt x="122329" y="1906698"/>
                </a:lnTo>
                <a:lnTo>
                  <a:pt x="130446" y="1955772"/>
                </a:lnTo>
                <a:lnTo>
                  <a:pt x="138500" y="2004866"/>
                </a:lnTo>
                <a:lnTo>
                  <a:pt x="146456" y="2053986"/>
                </a:lnTo>
                <a:lnTo>
                  <a:pt x="154281" y="2103139"/>
                </a:lnTo>
                <a:lnTo>
                  <a:pt x="162069" y="2154678"/>
                </a:lnTo>
                <a:lnTo>
                  <a:pt x="169014" y="2206504"/>
                </a:lnTo>
                <a:lnTo>
                  <a:pt x="174761" y="2258534"/>
                </a:lnTo>
                <a:lnTo>
                  <a:pt x="178955" y="2310684"/>
                </a:lnTo>
                <a:lnTo>
                  <a:pt x="181239" y="2362869"/>
                </a:lnTo>
                <a:lnTo>
                  <a:pt x="181257" y="2415005"/>
                </a:lnTo>
                <a:lnTo>
                  <a:pt x="178654" y="2467009"/>
                </a:lnTo>
                <a:lnTo>
                  <a:pt x="173075" y="2518796"/>
                </a:lnTo>
                <a:lnTo>
                  <a:pt x="164162" y="2570283"/>
                </a:lnTo>
                <a:lnTo>
                  <a:pt x="149678" y="2635376"/>
                </a:lnTo>
                <a:lnTo>
                  <a:pt x="137170" y="2681541"/>
                </a:lnTo>
                <a:lnTo>
                  <a:pt x="121141" y="2729395"/>
                </a:lnTo>
                <a:lnTo>
                  <a:pt x="107488" y="2760110"/>
                </a:lnTo>
                <a:lnTo>
                  <a:pt x="138500" y="2760110"/>
                </a:lnTo>
                <a:lnTo>
                  <a:pt x="165436" y="2688130"/>
                </a:lnTo>
                <a:lnTo>
                  <a:pt x="177719" y="2643331"/>
                </a:lnTo>
                <a:lnTo>
                  <a:pt x="186785" y="2604376"/>
                </a:lnTo>
                <a:lnTo>
                  <a:pt x="200732" y="2525874"/>
                </a:lnTo>
                <a:lnTo>
                  <a:pt x="204407" y="2476537"/>
                </a:lnTo>
                <a:lnTo>
                  <a:pt x="204839" y="2427161"/>
                </a:lnTo>
                <a:lnTo>
                  <a:pt x="202961" y="2377554"/>
                </a:lnTo>
                <a:lnTo>
                  <a:pt x="199709" y="2327522"/>
                </a:lnTo>
                <a:lnTo>
                  <a:pt x="195531" y="2278807"/>
                </a:lnTo>
                <a:lnTo>
                  <a:pt x="190149" y="2230174"/>
                </a:lnTo>
                <a:lnTo>
                  <a:pt x="183740" y="2181622"/>
                </a:lnTo>
                <a:lnTo>
                  <a:pt x="176479" y="2133153"/>
                </a:lnTo>
                <a:lnTo>
                  <a:pt x="168541" y="2084766"/>
                </a:lnTo>
                <a:lnTo>
                  <a:pt x="160103" y="2036462"/>
                </a:lnTo>
                <a:lnTo>
                  <a:pt x="151340" y="1988241"/>
                </a:lnTo>
                <a:lnTo>
                  <a:pt x="133542" y="1892052"/>
                </a:lnTo>
                <a:lnTo>
                  <a:pt x="124327" y="1841472"/>
                </a:lnTo>
                <a:lnTo>
                  <a:pt x="115248" y="1790729"/>
                </a:lnTo>
                <a:lnTo>
                  <a:pt x="106341" y="1739836"/>
                </a:lnTo>
                <a:lnTo>
                  <a:pt x="97639" y="1688805"/>
                </a:lnTo>
                <a:lnTo>
                  <a:pt x="89179" y="1637650"/>
                </a:lnTo>
                <a:lnTo>
                  <a:pt x="80995" y="1586384"/>
                </a:lnTo>
                <a:lnTo>
                  <a:pt x="73123" y="1535019"/>
                </a:lnTo>
                <a:lnTo>
                  <a:pt x="65596" y="1483567"/>
                </a:lnTo>
                <a:lnTo>
                  <a:pt x="58450" y="1432043"/>
                </a:lnTo>
                <a:lnTo>
                  <a:pt x="51721" y="1380459"/>
                </a:lnTo>
                <a:lnTo>
                  <a:pt x="45442" y="1328828"/>
                </a:lnTo>
                <a:lnTo>
                  <a:pt x="39650" y="1277163"/>
                </a:lnTo>
                <a:lnTo>
                  <a:pt x="34378" y="1225476"/>
                </a:lnTo>
                <a:lnTo>
                  <a:pt x="29662" y="1173780"/>
                </a:lnTo>
                <a:lnTo>
                  <a:pt x="25538" y="1122090"/>
                </a:lnTo>
                <a:lnTo>
                  <a:pt x="22039" y="1070416"/>
                </a:lnTo>
                <a:lnTo>
                  <a:pt x="19200" y="1018772"/>
                </a:lnTo>
                <a:lnTo>
                  <a:pt x="17058" y="967172"/>
                </a:lnTo>
                <a:lnTo>
                  <a:pt x="15644" y="915459"/>
                </a:lnTo>
                <a:lnTo>
                  <a:pt x="15000" y="864152"/>
                </a:lnTo>
                <a:lnTo>
                  <a:pt x="15191" y="819196"/>
                </a:lnTo>
                <a:lnTo>
                  <a:pt x="16301" y="773161"/>
                </a:lnTo>
                <a:lnTo>
                  <a:pt x="18490" y="726308"/>
                </a:lnTo>
                <a:lnTo>
                  <a:pt x="21917" y="678898"/>
                </a:lnTo>
                <a:lnTo>
                  <a:pt x="26743" y="631191"/>
                </a:lnTo>
                <a:lnTo>
                  <a:pt x="33126" y="583449"/>
                </a:lnTo>
                <a:lnTo>
                  <a:pt x="41227" y="535931"/>
                </a:lnTo>
                <a:lnTo>
                  <a:pt x="51204" y="488899"/>
                </a:lnTo>
                <a:lnTo>
                  <a:pt x="63219" y="442614"/>
                </a:lnTo>
                <a:lnTo>
                  <a:pt x="77430" y="397336"/>
                </a:lnTo>
                <a:lnTo>
                  <a:pt x="93998" y="353327"/>
                </a:lnTo>
                <a:lnTo>
                  <a:pt x="113082" y="310847"/>
                </a:lnTo>
                <a:lnTo>
                  <a:pt x="134841" y="270156"/>
                </a:lnTo>
                <a:lnTo>
                  <a:pt x="159436" y="231516"/>
                </a:lnTo>
                <a:lnTo>
                  <a:pt x="187026" y="195188"/>
                </a:lnTo>
                <a:lnTo>
                  <a:pt x="217770" y="161432"/>
                </a:lnTo>
                <a:lnTo>
                  <a:pt x="251829" y="130509"/>
                </a:lnTo>
                <a:lnTo>
                  <a:pt x="289362" y="102680"/>
                </a:lnTo>
                <a:lnTo>
                  <a:pt x="330529" y="78205"/>
                </a:lnTo>
                <a:lnTo>
                  <a:pt x="375490" y="57346"/>
                </a:lnTo>
                <a:lnTo>
                  <a:pt x="424698" y="40141"/>
                </a:lnTo>
                <a:lnTo>
                  <a:pt x="476995" y="27119"/>
                </a:lnTo>
                <a:lnTo>
                  <a:pt x="530779" y="19043"/>
                </a:lnTo>
                <a:lnTo>
                  <a:pt x="584447" y="16677"/>
                </a:lnTo>
                <a:lnTo>
                  <a:pt x="678206" y="16677"/>
                </a:lnTo>
                <a:lnTo>
                  <a:pt x="672433" y="14042"/>
                </a:lnTo>
                <a:lnTo>
                  <a:pt x="630507" y="3841"/>
                </a:lnTo>
                <a:lnTo>
                  <a:pt x="586215" y="0"/>
                </a:lnTo>
                <a:close/>
              </a:path>
              <a:path w="816609" h="2760345">
                <a:moveTo>
                  <a:pt x="482313" y="231805"/>
                </a:moveTo>
                <a:lnTo>
                  <a:pt x="442633" y="236014"/>
                </a:lnTo>
                <a:lnTo>
                  <a:pt x="405981" y="253270"/>
                </a:lnTo>
                <a:lnTo>
                  <a:pt x="374430" y="280472"/>
                </a:lnTo>
                <a:lnTo>
                  <a:pt x="350052" y="314521"/>
                </a:lnTo>
                <a:lnTo>
                  <a:pt x="335765" y="358292"/>
                </a:lnTo>
                <a:lnTo>
                  <a:pt x="337007" y="403650"/>
                </a:lnTo>
                <a:lnTo>
                  <a:pt x="350382" y="447770"/>
                </a:lnTo>
                <a:lnTo>
                  <a:pt x="372493" y="487826"/>
                </a:lnTo>
                <a:lnTo>
                  <a:pt x="401675" y="522925"/>
                </a:lnTo>
                <a:lnTo>
                  <a:pt x="435152" y="550187"/>
                </a:lnTo>
                <a:lnTo>
                  <a:pt x="471910" y="569712"/>
                </a:lnTo>
                <a:lnTo>
                  <a:pt x="510935" y="581604"/>
                </a:lnTo>
                <a:lnTo>
                  <a:pt x="551213" y="585963"/>
                </a:lnTo>
                <a:lnTo>
                  <a:pt x="591731" y="582893"/>
                </a:lnTo>
                <a:lnTo>
                  <a:pt x="624804" y="574240"/>
                </a:lnTo>
                <a:lnTo>
                  <a:pt x="563083" y="574240"/>
                </a:lnTo>
                <a:lnTo>
                  <a:pt x="519051" y="570134"/>
                </a:lnTo>
                <a:lnTo>
                  <a:pt x="474381" y="554846"/>
                </a:lnTo>
                <a:lnTo>
                  <a:pt x="433871" y="528733"/>
                </a:lnTo>
                <a:lnTo>
                  <a:pt x="399891" y="493993"/>
                </a:lnTo>
                <a:lnTo>
                  <a:pt x="374809" y="452824"/>
                </a:lnTo>
                <a:lnTo>
                  <a:pt x="360992" y="407423"/>
                </a:lnTo>
                <a:lnTo>
                  <a:pt x="360809" y="359987"/>
                </a:lnTo>
                <a:lnTo>
                  <a:pt x="376297" y="319540"/>
                </a:lnTo>
                <a:lnTo>
                  <a:pt x="406160" y="285727"/>
                </a:lnTo>
                <a:lnTo>
                  <a:pt x="445073" y="264054"/>
                </a:lnTo>
                <a:lnTo>
                  <a:pt x="487707" y="260026"/>
                </a:lnTo>
                <a:lnTo>
                  <a:pt x="540711" y="260026"/>
                </a:lnTo>
                <a:lnTo>
                  <a:pt x="522950" y="243744"/>
                </a:lnTo>
                <a:lnTo>
                  <a:pt x="482313" y="231805"/>
                </a:lnTo>
                <a:close/>
              </a:path>
              <a:path w="816609" h="2760345">
                <a:moveTo>
                  <a:pt x="678206" y="16677"/>
                </a:moveTo>
                <a:lnTo>
                  <a:pt x="584447" y="16677"/>
                </a:lnTo>
                <a:lnTo>
                  <a:pt x="636399" y="20783"/>
                </a:lnTo>
                <a:lnTo>
                  <a:pt x="685933" y="36135"/>
                </a:lnTo>
                <a:lnTo>
                  <a:pt x="727122" y="64164"/>
                </a:lnTo>
                <a:lnTo>
                  <a:pt x="759781" y="102014"/>
                </a:lnTo>
                <a:lnTo>
                  <a:pt x="783725" y="146828"/>
                </a:lnTo>
                <a:lnTo>
                  <a:pt x="798768" y="195751"/>
                </a:lnTo>
                <a:lnTo>
                  <a:pt x="804124" y="235152"/>
                </a:lnTo>
                <a:lnTo>
                  <a:pt x="804275" y="276503"/>
                </a:lnTo>
                <a:lnTo>
                  <a:pt x="799449" y="318533"/>
                </a:lnTo>
                <a:lnTo>
                  <a:pt x="789755" y="361000"/>
                </a:lnTo>
                <a:lnTo>
                  <a:pt x="775479" y="402119"/>
                </a:lnTo>
                <a:lnTo>
                  <a:pt x="756791" y="441132"/>
                </a:lnTo>
                <a:lnTo>
                  <a:pt x="733888" y="477027"/>
                </a:lnTo>
                <a:lnTo>
                  <a:pt x="706968" y="508790"/>
                </a:lnTo>
                <a:lnTo>
                  <a:pt x="676230" y="535406"/>
                </a:lnTo>
                <a:lnTo>
                  <a:pt x="641871" y="555862"/>
                </a:lnTo>
                <a:lnTo>
                  <a:pt x="604089" y="569145"/>
                </a:lnTo>
                <a:lnTo>
                  <a:pt x="563083" y="574240"/>
                </a:lnTo>
                <a:lnTo>
                  <a:pt x="624804" y="574240"/>
                </a:lnTo>
                <a:lnTo>
                  <a:pt x="669465" y="554846"/>
                </a:lnTo>
                <a:lnTo>
                  <a:pt x="704580" y="530123"/>
                </a:lnTo>
                <a:lnTo>
                  <a:pt x="735916" y="498354"/>
                </a:lnTo>
                <a:lnTo>
                  <a:pt x="762753" y="460313"/>
                </a:lnTo>
                <a:lnTo>
                  <a:pt x="784461" y="417962"/>
                </a:lnTo>
                <a:lnTo>
                  <a:pt x="800796" y="372391"/>
                </a:lnTo>
                <a:lnTo>
                  <a:pt x="811516" y="324690"/>
                </a:lnTo>
                <a:lnTo>
                  <a:pt x="816321" y="276503"/>
                </a:lnTo>
                <a:lnTo>
                  <a:pt x="816229" y="270156"/>
                </a:lnTo>
                <a:lnTo>
                  <a:pt x="815134" y="227260"/>
                </a:lnTo>
                <a:lnTo>
                  <a:pt x="807545" y="179711"/>
                </a:lnTo>
                <a:lnTo>
                  <a:pt x="793365" y="134394"/>
                </a:lnTo>
                <a:lnTo>
                  <a:pt x="772352" y="92398"/>
                </a:lnTo>
                <a:lnTo>
                  <a:pt x="744501" y="57346"/>
                </a:lnTo>
                <a:lnTo>
                  <a:pt x="710827" y="31563"/>
                </a:lnTo>
                <a:lnTo>
                  <a:pt x="678206" y="16677"/>
                </a:lnTo>
                <a:close/>
              </a:path>
              <a:path w="816609" h="2760345">
                <a:moveTo>
                  <a:pt x="455874" y="334138"/>
                </a:moveTo>
                <a:lnTo>
                  <a:pt x="449086" y="337864"/>
                </a:lnTo>
                <a:lnTo>
                  <a:pt x="439667" y="352548"/>
                </a:lnTo>
                <a:lnTo>
                  <a:pt x="433745" y="369498"/>
                </a:lnTo>
                <a:lnTo>
                  <a:pt x="434767" y="386293"/>
                </a:lnTo>
                <a:lnTo>
                  <a:pt x="446178" y="400513"/>
                </a:lnTo>
                <a:lnTo>
                  <a:pt x="468451" y="410955"/>
                </a:lnTo>
                <a:lnTo>
                  <a:pt x="490906" y="413005"/>
                </a:lnTo>
                <a:lnTo>
                  <a:pt x="513349" y="408066"/>
                </a:lnTo>
                <a:lnTo>
                  <a:pt x="535586" y="397541"/>
                </a:lnTo>
                <a:lnTo>
                  <a:pt x="544216" y="388040"/>
                </a:lnTo>
                <a:lnTo>
                  <a:pt x="472596" y="388040"/>
                </a:lnTo>
                <a:lnTo>
                  <a:pt x="455246" y="378189"/>
                </a:lnTo>
                <a:lnTo>
                  <a:pt x="464250" y="350729"/>
                </a:lnTo>
                <a:lnTo>
                  <a:pt x="466149" y="342954"/>
                </a:lnTo>
                <a:lnTo>
                  <a:pt x="462460" y="336629"/>
                </a:lnTo>
                <a:lnTo>
                  <a:pt x="455874" y="334138"/>
                </a:lnTo>
                <a:close/>
              </a:path>
              <a:path w="816609" h="2760345">
                <a:moveTo>
                  <a:pt x="540711" y="260026"/>
                </a:moveTo>
                <a:lnTo>
                  <a:pt x="487707" y="260026"/>
                </a:lnTo>
                <a:lnTo>
                  <a:pt x="509408" y="267921"/>
                </a:lnTo>
                <a:lnTo>
                  <a:pt x="527058" y="282773"/>
                </a:lnTo>
                <a:lnTo>
                  <a:pt x="539717" y="302247"/>
                </a:lnTo>
                <a:lnTo>
                  <a:pt x="546445" y="324008"/>
                </a:lnTo>
                <a:lnTo>
                  <a:pt x="546173" y="339650"/>
                </a:lnTo>
                <a:lnTo>
                  <a:pt x="521184" y="376955"/>
                </a:lnTo>
                <a:lnTo>
                  <a:pt x="472596" y="388040"/>
                </a:lnTo>
                <a:lnTo>
                  <a:pt x="544216" y="388040"/>
                </a:lnTo>
                <a:lnTo>
                  <a:pt x="567121" y="362822"/>
                </a:lnTo>
                <a:lnTo>
                  <a:pt x="573240" y="318533"/>
                </a:lnTo>
                <a:lnTo>
                  <a:pt x="557373" y="275299"/>
                </a:lnTo>
                <a:lnTo>
                  <a:pt x="540711" y="260026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639004" y="6284254"/>
            <a:ext cx="612775" cy="2070100"/>
          </a:xfrm>
          <a:custGeom>
            <a:avLst/>
            <a:gdLst/>
            <a:ahLst/>
            <a:cxnLst/>
            <a:rect l="l" t="t" r="r" b="b"/>
            <a:pathLst>
              <a:path w="612775" h="2070100">
                <a:moveTo>
                  <a:pt x="415279" y="0"/>
                </a:moveTo>
                <a:lnTo>
                  <a:pt x="366511" y="6080"/>
                </a:lnTo>
                <a:lnTo>
                  <a:pt x="319729" y="17282"/>
                </a:lnTo>
                <a:lnTo>
                  <a:pt x="277483" y="31507"/>
                </a:lnTo>
                <a:lnTo>
                  <a:pt x="231530" y="53322"/>
                </a:lnTo>
                <a:lnTo>
                  <a:pt x="190033" y="81224"/>
                </a:lnTo>
                <a:lnTo>
                  <a:pt x="153004" y="114465"/>
                </a:lnTo>
                <a:lnTo>
                  <a:pt x="120453" y="152301"/>
                </a:lnTo>
                <a:lnTo>
                  <a:pt x="92393" y="193985"/>
                </a:lnTo>
                <a:lnTo>
                  <a:pt x="68834" y="238771"/>
                </a:lnTo>
                <a:lnTo>
                  <a:pt x="50269" y="283913"/>
                </a:lnTo>
                <a:lnTo>
                  <a:pt x="35296" y="330469"/>
                </a:lnTo>
                <a:lnTo>
                  <a:pt x="23544" y="378104"/>
                </a:lnTo>
                <a:lnTo>
                  <a:pt x="14637" y="426480"/>
                </a:lnTo>
                <a:lnTo>
                  <a:pt x="8203" y="475259"/>
                </a:lnTo>
                <a:lnTo>
                  <a:pt x="3868" y="524105"/>
                </a:lnTo>
                <a:lnTo>
                  <a:pt x="1258" y="572680"/>
                </a:lnTo>
                <a:lnTo>
                  <a:pt x="0" y="626708"/>
                </a:lnTo>
                <a:lnTo>
                  <a:pt x="311" y="680722"/>
                </a:lnTo>
                <a:lnTo>
                  <a:pt x="2032" y="734704"/>
                </a:lnTo>
                <a:lnTo>
                  <a:pt x="5005" y="788641"/>
                </a:lnTo>
                <a:lnTo>
                  <a:pt x="9072" y="842517"/>
                </a:lnTo>
                <a:lnTo>
                  <a:pt x="14073" y="896315"/>
                </a:lnTo>
                <a:lnTo>
                  <a:pt x="19850" y="950022"/>
                </a:lnTo>
                <a:lnTo>
                  <a:pt x="26141" y="1002554"/>
                </a:lnTo>
                <a:lnTo>
                  <a:pt x="32982" y="1054983"/>
                </a:lnTo>
                <a:lnTo>
                  <a:pt x="40302" y="1107325"/>
                </a:lnTo>
                <a:lnTo>
                  <a:pt x="48026" y="1159593"/>
                </a:lnTo>
                <a:lnTo>
                  <a:pt x="56082" y="1211804"/>
                </a:lnTo>
                <a:lnTo>
                  <a:pt x="64397" y="1263971"/>
                </a:lnTo>
                <a:lnTo>
                  <a:pt x="72899" y="1316109"/>
                </a:lnTo>
                <a:lnTo>
                  <a:pt x="81515" y="1368233"/>
                </a:lnTo>
                <a:lnTo>
                  <a:pt x="90172" y="1420358"/>
                </a:lnTo>
                <a:lnTo>
                  <a:pt x="98796" y="1472497"/>
                </a:lnTo>
                <a:lnTo>
                  <a:pt x="107317" y="1524667"/>
                </a:lnTo>
                <a:lnTo>
                  <a:pt x="115659" y="1576881"/>
                </a:lnTo>
                <a:lnTo>
                  <a:pt x="123063" y="1626625"/>
                </a:lnTo>
                <a:lnTo>
                  <a:pt x="129298" y="1676694"/>
                </a:lnTo>
                <a:lnTo>
                  <a:pt x="133796" y="1726956"/>
                </a:lnTo>
                <a:lnTo>
                  <a:pt x="135989" y="1777277"/>
                </a:lnTo>
                <a:lnTo>
                  <a:pt x="135309" y="1827522"/>
                </a:lnTo>
                <a:lnTo>
                  <a:pt x="131190" y="1877557"/>
                </a:lnTo>
                <a:lnTo>
                  <a:pt x="123063" y="1927249"/>
                </a:lnTo>
                <a:lnTo>
                  <a:pt x="106241" y="1998805"/>
                </a:lnTo>
                <a:lnTo>
                  <a:pt x="90802" y="2046581"/>
                </a:lnTo>
                <a:lnTo>
                  <a:pt x="79920" y="2069615"/>
                </a:lnTo>
                <a:lnTo>
                  <a:pt x="103467" y="2069615"/>
                </a:lnTo>
                <a:lnTo>
                  <a:pt x="128279" y="2000896"/>
                </a:lnTo>
                <a:lnTo>
                  <a:pt x="138327" y="1960541"/>
                </a:lnTo>
                <a:lnTo>
                  <a:pt x="151451" y="1884685"/>
                </a:lnTo>
                <a:lnTo>
                  <a:pt x="153672" y="1838435"/>
                </a:lnTo>
                <a:lnTo>
                  <a:pt x="152637" y="1792027"/>
                </a:lnTo>
                <a:lnTo>
                  <a:pt x="149721" y="1745182"/>
                </a:lnTo>
                <a:lnTo>
                  <a:pt x="145526" y="1698212"/>
                </a:lnTo>
                <a:lnTo>
                  <a:pt x="139899" y="1651346"/>
                </a:lnTo>
                <a:lnTo>
                  <a:pt x="133121" y="1604583"/>
                </a:lnTo>
                <a:lnTo>
                  <a:pt x="125472" y="1557924"/>
                </a:lnTo>
                <a:lnTo>
                  <a:pt x="117232" y="1511370"/>
                </a:lnTo>
                <a:lnTo>
                  <a:pt x="108682" y="1464920"/>
                </a:lnTo>
                <a:lnTo>
                  <a:pt x="100102" y="1418576"/>
                </a:lnTo>
                <a:lnTo>
                  <a:pt x="90909" y="1367967"/>
                </a:lnTo>
                <a:lnTo>
                  <a:pt x="81913" y="1317147"/>
                </a:lnTo>
                <a:lnTo>
                  <a:pt x="73176" y="1266139"/>
                </a:lnTo>
                <a:lnTo>
                  <a:pt x="64762" y="1214964"/>
                </a:lnTo>
                <a:lnTo>
                  <a:pt x="56731" y="1163647"/>
                </a:lnTo>
                <a:lnTo>
                  <a:pt x="49146" y="1112210"/>
                </a:lnTo>
                <a:lnTo>
                  <a:pt x="42069" y="1060675"/>
                </a:lnTo>
                <a:lnTo>
                  <a:pt x="35562" y="1009067"/>
                </a:lnTo>
                <a:lnTo>
                  <a:pt x="29687" y="957407"/>
                </a:lnTo>
                <a:lnTo>
                  <a:pt x="24508" y="905718"/>
                </a:lnTo>
                <a:lnTo>
                  <a:pt x="20084" y="854024"/>
                </a:lnTo>
                <a:lnTo>
                  <a:pt x="16480" y="802347"/>
                </a:lnTo>
                <a:lnTo>
                  <a:pt x="13757" y="750710"/>
                </a:lnTo>
                <a:lnTo>
                  <a:pt x="11977" y="699136"/>
                </a:lnTo>
                <a:lnTo>
                  <a:pt x="11202" y="647648"/>
                </a:lnTo>
                <a:lnTo>
                  <a:pt x="11539" y="602504"/>
                </a:lnTo>
                <a:lnTo>
                  <a:pt x="13174" y="556036"/>
                </a:lnTo>
                <a:lnTo>
                  <a:pt x="16388" y="508710"/>
                </a:lnTo>
                <a:lnTo>
                  <a:pt x="21467" y="460987"/>
                </a:lnTo>
                <a:lnTo>
                  <a:pt x="28694" y="413333"/>
                </a:lnTo>
                <a:lnTo>
                  <a:pt x="38353" y="366210"/>
                </a:lnTo>
                <a:lnTo>
                  <a:pt x="50729" y="320083"/>
                </a:lnTo>
                <a:lnTo>
                  <a:pt x="66104" y="275415"/>
                </a:lnTo>
                <a:lnTo>
                  <a:pt x="84762" y="232669"/>
                </a:lnTo>
                <a:lnTo>
                  <a:pt x="106989" y="192310"/>
                </a:lnTo>
                <a:lnTo>
                  <a:pt x="133067" y="154802"/>
                </a:lnTo>
                <a:lnTo>
                  <a:pt x="163280" y="120607"/>
                </a:lnTo>
                <a:lnTo>
                  <a:pt x="197913" y="90190"/>
                </a:lnTo>
                <a:lnTo>
                  <a:pt x="237249" y="64014"/>
                </a:lnTo>
                <a:lnTo>
                  <a:pt x="281572" y="42544"/>
                </a:lnTo>
                <a:lnTo>
                  <a:pt x="328108" y="26883"/>
                </a:lnTo>
                <a:lnTo>
                  <a:pt x="377797" y="16347"/>
                </a:lnTo>
                <a:lnTo>
                  <a:pt x="428290" y="12054"/>
                </a:lnTo>
                <a:lnTo>
                  <a:pt x="509411" y="12054"/>
                </a:lnTo>
                <a:lnTo>
                  <a:pt x="508575" y="11591"/>
                </a:lnTo>
                <a:lnTo>
                  <a:pt x="463483" y="1137"/>
                </a:lnTo>
                <a:lnTo>
                  <a:pt x="415279" y="0"/>
                </a:lnTo>
                <a:close/>
              </a:path>
              <a:path w="612775" h="2070100">
                <a:moveTo>
                  <a:pt x="354111" y="173132"/>
                </a:moveTo>
                <a:lnTo>
                  <a:pt x="317797" y="181936"/>
                </a:lnTo>
                <a:lnTo>
                  <a:pt x="286243" y="204212"/>
                </a:lnTo>
                <a:lnTo>
                  <a:pt x="262484" y="235419"/>
                </a:lnTo>
                <a:lnTo>
                  <a:pt x="251772" y="268248"/>
                </a:lnTo>
                <a:lnTo>
                  <a:pt x="252706" y="302268"/>
                </a:lnTo>
                <a:lnTo>
                  <a:pt x="279324" y="365403"/>
                </a:lnTo>
                <a:lnTo>
                  <a:pt x="311620" y="401204"/>
                </a:lnTo>
                <a:lnTo>
                  <a:pt x="349823" y="425075"/>
                </a:lnTo>
                <a:lnTo>
                  <a:pt x="391719" y="437241"/>
                </a:lnTo>
                <a:lnTo>
                  <a:pt x="435089" y="437924"/>
                </a:lnTo>
                <a:lnTo>
                  <a:pt x="467995" y="429759"/>
                </a:lnTo>
                <a:lnTo>
                  <a:pt x="431737" y="429759"/>
                </a:lnTo>
                <a:lnTo>
                  <a:pt x="389243" y="427138"/>
                </a:lnTo>
                <a:lnTo>
                  <a:pt x="349353" y="412351"/>
                </a:lnTo>
                <a:lnTo>
                  <a:pt x="314469" y="386349"/>
                </a:lnTo>
                <a:lnTo>
                  <a:pt x="287660" y="351980"/>
                </a:lnTo>
                <a:lnTo>
                  <a:pt x="271997" y="312091"/>
                </a:lnTo>
                <a:lnTo>
                  <a:pt x="270548" y="269531"/>
                </a:lnTo>
                <a:lnTo>
                  <a:pt x="282167" y="239191"/>
                </a:lnTo>
                <a:lnTo>
                  <a:pt x="304567" y="213829"/>
                </a:lnTo>
                <a:lnTo>
                  <a:pt x="333751" y="197572"/>
                </a:lnTo>
                <a:lnTo>
                  <a:pt x="365722" y="194550"/>
                </a:lnTo>
                <a:lnTo>
                  <a:pt x="405469" y="194550"/>
                </a:lnTo>
                <a:lnTo>
                  <a:pt x="392151" y="182345"/>
                </a:lnTo>
                <a:lnTo>
                  <a:pt x="354111" y="173132"/>
                </a:lnTo>
                <a:close/>
              </a:path>
              <a:path w="612775" h="2070100">
                <a:moveTo>
                  <a:pt x="509411" y="12054"/>
                </a:moveTo>
                <a:lnTo>
                  <a:pt x="428290" y="12054"/>
                </a:lnTo>
                <a:lnTo>
                  <a:pt x="477241" y="15124"/>
                </a:lnTo>
                <a:lnTo>
                  <a:pt x="522712" y="31087"/>
                </a:lnTo>
                <a:lnTo>
                  <a:pt x="558343" y="61063"/>
                </a:lnTo>
                <a:lnTo>
                  <a:pt x="583868" y="100874"/>
                </a:lnTo>
                <a:lnTo>
                  <a:pt x="599021" y="146341"/>
                </a:lnTo>
                <a:lnTo>
                  <a:pt x="603477" y="185080"/>
                </a:lnTo>
                <a:lnTo>
                  <a:pt x="601410" y="225904"/>
                </a:lnTo>
                <a:lnTo>
                  <a:pt x="593148" y="267143"/>
                </a:lnTo>
                <a:lnTo>
                  <a:pt x="579015" y="307126"/>
                </a:lnTo>
                <a:lnTo>
                  <a:pt x="559340" y="344184"/>
                </a:lnTo>
                <a:lnTo>
                  <a:pt x="534448" y="376647"/>
                </a:lnTo>
                <a:lnTo>
                  <a:pt x="504666" y="402844"/>
                </a:lnTo>
                <a:lnTo>
                  <a:pt x="470320" y="421105"/>
                </a:lnTo>
                <a:lnTo>
                  <a:pt x="431737" y="429759"/>
                </a:lnTo>
                <a:lnTo>
                  <a:pt x="467995" y="429759"/>
                </a:lnTo>
                <a:lnTo>
                  <a:pt x="517386" y="405732"/>
                </a:lnTo>
                <a:lnTo>
                  <a:pt x="551879" y="373302"/>
                </a:lnTo>
                <a:lnTo>
                  <a:pt x="577061" y="335987"/>
                </a:lnTo>
                <a:lnTo>
                  <a:pt x="595798" y="293716"/>
                </a:lnTo>
                <a:lnTo>
                  <a:pt x="607702" y="248225"/>
                </a:lnTo>
                <a:lnTo>
                  <a:pt x="612385" y="201253"/>
                </a:lnTo>
                <a:lnTo>
                  <a:pt x="609457" y="154539"/>
                </a:lnTo>
                <a:lnTo>
                  <a:pt x="598533" y="109819"/>
                </a:lnTo>
                <a:lnTo>
                  <a:pt x="579222" y="68833"/>
                </a:lnTo>
                <a:lnTo>
                  <a:pt x="548004" y="33457"/>
                </a:lnTo>
                <a:lnTo>
                  <a:pt x="509411" y="12054"/>
                </a:lnTo>
                <a:close/>
              </a:path>
              <a:path w="612775" h="2070100">
                <a:moveTo>
                  <a:pt x="341859" y="250136"/>
                </a:moveTo>
                <a:lnTo>
                  <a:pt x="336766" y="252932"/>
                </a:lnTo>
                <a:lnTo>
                  <a:pt x="329701" y="263942"/>
                </a:lnTo>
                <a:lnTo>
                  <a:pt x="325258" y="276655"/>
                </a:lnTo>
                <a:lnTo>
                  <a:pt x="326024" y="289254"/>
                </a:lnTo>
                <a:lnTo>
                  <a:pt x="334582" y="299922"/>
                </a:lnTo>
                <a:lnTo>
                  <a:pt x="351283" y="307751"/>
                </a:lnTo>
                <a:lnTo>
                  <a:pt x="368124" y="309288"/>
                </a:lnTo>
                <a:lnTo>
                  <a:pt x="384958" y="305587"/>
                </a:lnTo>
                <a:lnTo>
                  <a:pt x="401638" y="297699"/>
                </a:lnTo>
                <a:lnTo>
                  <a:pt x="408121" y="290560"/>
                </a:lnTo>
                <a:lnTo>
                  <a:pt x="354394" y="290560"/>
                </a:lnTo>
                <a:lnTo>
                  <a:pt x="341381" y="283172"/>
                </a:lnTo>
                <a:lnTo>
                  <a:pt x="348133" y="262584"/>
                </a:lnTo>
                <a:lnTo>
                  <a:pt x="349562" y="256750"/>
                </a:lnTo>
                <a:lnTo>
                  <a:pt x="346798" y="252005"/>
                </a:lnTo>
                <a:lnTo>
                  <a:pt x="341859" y="250136"/>
                </a:lnTo>
                <a:close/>
              </a:path>
              <a:path w="612775" h="2070100">
                <a:moveTo>
                  <a:pt x="405469" y="194550"/>
                </a:moveTo>
                <a:lnTo>
                  <a:pt x="365722" y="194550"/>
                </a:lnTo>
                <a:lnTo>
                  <a:pt x="382000" y="200474"/>
                </a:lnTo>
                <a:lnTo>
                  <a:pt x="395239" y="211612"/>
                </a:lnTo>
                <a:lnTo>
                  <a:pt x="404736" y="226218"/>
                </a:lnTo>
                <a:lnTo>
                  <a:pt x="409791" y="242543"/>
                </a:lnTo>
                <a:lnTo>
                  <a:pt x="409581" y="254274"/>
                </a:lnTo>
                <a:lnTo>
                  <a:pt x="374950" y="288878"/>
                </a:lnTo>
                <a:lnTo>
                  <a:pt x="354394" y="290560"/>
                </a:lnTo>
                <a:lnTo>
                  <a:pt x="408121" y="290560"/>
                </a:lnTo>
                <a:lnTo>
                  <a:pt x="425291" y="271655"/>
                </a:lnTo>
                <a:lnTo>
                  <a:pt x="429879" y="238436"/>
                </a:lnTo>
                <a:lnTo>
                  <a:pt x="417976" y="206011"/>
                </a:lnTo>
                <a:lnTo>
                  <a:pt x="405469" y="19455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50697" y="6709709"/>
            <a:ext cx="487045" cy="1644650"/>
          </a:xfrm>
          <a:custGeom>
            <a:avLst/>
            <a:gdLst/>
            <a:ahLst/>
            <a:cxnLst/>
            <a:rect l="l" t="t" r="r" b="b"/>
            <a:pathLst>
              <a:path w="487044" h="1644650">
                <a:moveTo>
                  <a:pt x="214883" y="9942"/>
                </a:moveTo>
                <a:lnTo>
                  <a:pt x="146242" y="9942"/>
                </a:lnTo>
                <a:lnTo>
                  <a:pt x="186345" y="13350"/>
                </a:lnTo>
                <a:lnTo>
                  <a:pt x="225811" y="21719"/>
                </a:lnTo>
                <a:lnTo>
                  <a:pt x="262774" y="34161"/>
                </a:lnTo>
                <a:lnTo>
                  <a:pt x="306151" y="56076"/>
                </a:lnTo>
                <a:lnTo>
                  <a:pt x="343426" y="83686"/>
                </a:lnTo>
                <a:lnTo>
                  <a:pt x="375041" y="116271"/>
                </a:lnTo>
                <a:lnTo>
                  <a:pt x="401435" y="153112"/>
                </a:lnTo>
                <a:lnTo>
                  <a:pt x="423050" y="193491"/>
                </a:lnTo>
                <a:lnTo>
                  <a:pt x="440362" y="236815"/>
                </a:lnTo>
                <a:lnTo>
                  <a:pt x="453700" y="281983"/>
                </a:lnTo>
                <a:lnTo>
                  <a:pt x="463617" y="328658"/>
                </a:lnTo>
                <a:lnTo>
                  <a:pt x="470516" y="375993"/>
                </a:lnTo>
                <a:lnTo>
                  <a:pt x="474837" y="423269"/>
                </a:lnTo>
                <a:lnTo>
                  <a:pt x="477020" y="469767"/>
                </a:lnTo>
                <a:lnTo>
                  <a:pt x="477506" y="514767"/>
                </a:lnTo>
                <a:lnTo>
                  <a:pt x="476611" y="565895"/>
                </a:lnTo>
                <a:lnTo>
                  <a:pt x="474489" y="617123"/>
                </a:lnTo>
                <a:lnTo>
                  <a:pt x="471234" y="668415"/>
                </a:lnTo>
                <a:lnTo>
                  <a:pt x="466943" y="719735"/>
                </a:lnTo>
                <a:lnTo>
                  <a:pt x="461714" y="771049"/>
                </a:lnTo>
                <a:lnTo>
                  <a:pt x="455641" y="822320"/>
                </a:lnTo>
                <a:lnTo>
                  <a:pt x="448822" y="873513"/>
                </a:lnTo>
                <a:lnTo>
                  <a:pt x="441353" y="924593"/>
                </a:lnTo>
                <a:lnTo>
                  <a:pt x="433330" y="975525"/>
                </a:lnTo>
                <a:lnTo>
                  <a:pt x="424851" y="1026272"/>
                </a:lnTo>
                <a:lnTo>
                  <a:pt x="416011" y="1076800"/>
                </a:lnTo>
                <a:lnTo>
                  <a:pt x="406906" y="1127072"/>
                </a:lnTo>
                <a:lnTo>
                  <a:pt x="397358" y="1178629"/>
                </a:lnTo>
                <a:lnTo>
                  <a:pt x="388032" y="1230350"/>
                </a:lnTo>
                <a:lnTo>
                  <a:pt x="379538" y="1282235"/>
                </a:lnTo>
                <a:lnTo>
                  <a:pt x="372486" y="1334280"/>
                </a:lnTo>
                <a:lnTo>
                  <a:pt x="367485" y="1386482"/>
                </a:lnTo>
                <a:lnTo>
                  <a:pt x="364355" y="1460542"/>
                </a:lnTo>
                <a:lnTo>
                  <a:pt x="366117" y="1497275"/>
                </a:lnTo>
                <a:lnTo>
                  <a:pt x="371549" y="1534107"/>
                </a:lnTo>
                <a:lnTo>
                  <a:pt x="379353" y="1569596"/>
                </a:lnTo>
                <a:lnTo>
                  <a:pt x="393272" y="1617947"/>
                </a:lnTo>
                <a:lnTo>
                  <a:pt x="404921" y="1644159"/>
                </a:lnTo>
                <a:lnTo>
                  <a:pt x="422281" y="1644159"/>
                </a:lnTo>
                <a:lnTo>
                  <a:pt x="406484" y="1603085"/>
                </a:lnTo>
                <a:lnTo>
                  <a:pt x="394899" y="1559881"/>
                </a:lnTo>
                <a:lnTo>
                  <a:pt x="388669" y="1531085"/>
                </a:lnTo>
                <a:lnTo>
                  <a:pt x="381460" y="1485008"/>
                </a:lnTo>
                <a:lnTo>
                  <a:pt x="378481" y="1438587"/>
                </a:lnTo>
                <a:lnTo>
                  <a:pt x="379017" y="1391988"/>
                </a:lnTo>
                <a:lnTo>
                  <a:pt x="382351" y="1345380"/>
                </a:lnTo>
                <a:lnTo>
                  <a:pt x="387767" y="1298933"/>
                </a:lnTo>
                <a:lnTo>
                  <a:pt x="394549" y="1252815"/>
                </a:lnTo>
                <a:lnTo>
                  <a:pt x="402520" y="1203052"/>
                </a:lnTo>
                <a:lnTo>
                  <a:pt x="410677" y="1153338"/>
                </a:lnTo>
                <a:lnTo>
                  <a:pt x="427149" y="1053971"/>
                </a:lnTo>
                <a:lnTo>
                  <a:pt x="435264" y="1004279"/>
                </a:lnTo>
                <a:lnTo>
                  <a:pt x="443165" y="954554"/>
                </a:lnTo>
                <a:lnTo>
                  <a:pt x="450753" y="904776"/>
                </a:lnTo>
                <a:lnTo>
                  <a:pt x="457927" y="854925"/>
                </a:lnTo>
                <a:lnTo>
                  <a:pt x="464588" y="804981"/>
                </a:lnTo>
                <a:lnTo>
                  <a:pt x="470635" y="754924"/>
                </a:lnTo>
                <a:lnTo>
                  <a:pt x="475937" y="705150"/>
                </a:lnTo>
                <a:lnTo>
                  <a:pt x="480368" y="655280"/>
                </a:lnTo>
                <a:lnTo>
                  <a:pt x="483730" y="605334"/>
                </a:lnTo>
                <a:lnTo>
                  <a:pt x="485823" y="555331"/>
                </a:lnTo>
                <a:lnTo>
                  <a:pt x="486448" y="505290"/>
                </a:lnTo>
                <a:lnTo>
                  <a:pt x="485405" y="455229"/>
                </a:lnTo>
                <a:lnTo>
                  <a:pt x="482137" y="401137"/>
                </a:lnTo>
                <a:lnTo>
                  <a:pt x="475952" y="346836"/>
                </a:lnTo>
                <a:lnTo>
                  <a:pt x="466033" y="293060"/>
                </a:lnTo>
                <a:lnTo>
                  <a:pt x="451531" y="240455"/>
                </a:lnTo>
                <a:lnTo>
                  <a:pt x="431735" y="190015"/>
                </a:lnTo>
                <a:lnTo>
                  <a:pt x="408856" y="147610"/>
                </a:lnTo>
                <a:lnTo>
                  <a:pt x="380829" y="108921"/>
                </a:lnTo>
                <a:lnTo>
                  <a:pt x="347669" y="74973"/>
                </a:lnTo>
                <a:lnTo>
                  <a:pt x="309392" y="46790"/>
                </a:lnTo>
                <a:lnTo>
                  <a:pt x="266012" y="25398"/>
                </a:lnTo>
                <a:lnTo>
                  <a:pt x="226360" y="12380"/>
                </a:lnTo>
                <a:lnTo>
                  <a:pt x="214883" y="9942"/>
                </a:lnTo>
                <a:close/>
              </a:path>
              <a:path w="487044" h="1644650">
                <a:moveTo>
                  <a:pt x="137249" y="0"/>
                </a:moveTo>
                <a:lnTo>
                  <a:pt x="94015" y="5882"/>
                </a:lnTo>
                <a:lnTo>
                  <a:pt x="55982" y="23347"/>
                </a:lnTo>
                <a:lnTo>
                  <a:pt x="26363" y="55040"/>
                </a:lnTo>
                <a:lnTo>
                  <a:pt x="6776" y="101523"/>
                </a:lnTo>
                <a:lnTo>
                  <a:pt x="0" y="152736"/>
                </a:lnTo>
                <a:lnTo>
                  <a:pt x="5188" y="204892"/>
                </a:lnTo>
                <a:lnTo>
                  <a:pt x="21496" y="254200"/>
                </a:lnTo>
                <a:lnTo>
                  <a:pt x="48080" y="296873"/>
                </a:lnTo>
                <a:lnTo>
                  <a:pt x="80491" y="326090"/>
                </a:lnTo>
                <a:lnTo>
                  <a:pt x="118097" y="343577"/>
                </a:lnTo>
                <a:lnTo>
                  <a:pt x="158104" y="349051"/>
                </a:lnTo>
                <a:lnTo>
                  <a:pt x="197715" y="342232"/>
                </a:lnTo>
                <a:lnTo>
                  <a:pt x="200454" y="340773"/>
                </a:lnTo>
                <a:lnTo>
                  <a:pt x="135540" y="340773"/>
                </a:lnTo>
                <a:lnTo>
                  <a:pt x="98782" y="328448"/>
                </a:lnTo>
                <a:lnTo>
                  <a:pt x="67484" y="305239"/>
                </a:lnTo>
                <a:lnTo>
                  <a:pt x="42153" y="273735"/>
                </a:lnTo>
                <a:lnTo>
                  <a:pt x="23295" y="236529"/>
                </a:lnTo>
                <a:lnTo>
                  <a:pt x="11417" y="196212"/>
                </a:lnTo>
                <a:lnTo>
                  <a:pt x="7026" y="155375"/>
                </a:lnTo>
                <a:lnTo>
                  <a:pt x="10628" y="116609"/>
                </a:lnTo>
                <a:lnTo>
                  <a:pt x="42947" y="48874"/>
                </a:lnTo>
                <a:lnTo>
                  <a:pt x="107364" y="12380"/>
                </a:lnTo>
                <a:lnTo>
                  <a:pt x="146242" y="9942"/>
                </a:lnTo>
                <a:lnTo>
                  <a:pt x="214883" y="9942"/>
                </a:lnTo>
                <a:lnTo>
                  <a:pt x="182469" y="3054"/>
                </a:lnTo>
                <a:lnTo>
                  <a:pt x="137249" y="0"/>
                </a:lnTo>
                <a:close/>
              </a:path>
              <a:path w="487044" h="1644650">
                <a:moveTo>
                  <a:pt x="248201" y="154900"/>
                </a:moveTo>
                <a:lnTo>
                  <a:pt x="195934" y="154900"/>
                </a:lnTo>
                <a:lnTo>
                  <a:pt x="221327" y="157297"/>
                </a:lnTo>
                <a:lnTo>
                  <a:pt x="244507" y="170206"/>
                </a:lnTo>
                <a:lnTo>
                  <a:pt x="262298" y="190351"/>
                </a:lnTo>
                <a:lnTo>
                  <a:pt x="271524" y="214450"/>
                </a:lnTo>
                <a:lnTo>
                  <a:pt x="268224" y="256457"/>
                </a:lnTo>
                <a:lnTo>
                  <a:pt x="248239" y="294266"/>
                </a:lnTo>
                <a:lnTo>
                  <a:pt x="216328" y="323460"/>
                </a:lnTo>
                <a:lnTo>
                  <a:pt x="177252" y="339621"/>
                </a:lnTo>
                <a:lnTo>
                  <a:pt x="135540" y="340773"/>
                </a:lnTo>
                <a:lnTo>
                  <a:pt x="200454" y="340773"/>
                </a:lnTo>
                <a:lnTo>
                  <a:pt x="234134" y="322838"/>
                </a:lnTo>
                <a:lnTo>
                  <a:pt x="264565" y="290587"/>
                </a:lnTo>
                <a:lnTo>
                  <a:pt x="285673" y="240542"/>
                </a:lnTo>
                <a:lnTo>
                  <a:pt x="286437" y="213436"/>
                </a:lnTo>
                <a:lnTo>
                  <a:pt x="277925" y="187361"/>
                </a:lnTo>
                <a:lnTo>
                  <a:pt x="259060" y="162569"/>
                </a:lnTo>
                <a:lnTo>
                  <a:pt x="248201" y="154900"/>
                </a:lnTo>
                <a:close/>
              </a:path>
              <a:path w="487044" h="1644650">
                <a:moveTo>
                  <a:pt x="205157" y="137878"/>
                </a:moveTo>
                <a:lnTo>
                  <a:pt x="174941" y="145197"/>
                </a:lnTo>
                <a:lnTo>
                  <a:pt x="154433" y="163995"/>
                </a:lnTo>
                <a:lnTo>
                  <a:pt x="144981" y="189749"/>
                </a:lnTo>
                <a:lnTo>
                  <a:pt x="148627" y="216131"/>
                </a:lnTo>
                <a:lnTo>
                  <a:pt x="167410" y="236815"/>
                </a:lnTo>
                <a:lnTo>
                  <a:pt x="180656" y="243086"/>
                </a:lnTo>
                <a:lnTo>
                  <a:pt x="194027" y="246027"/>
                </a:lnTo>
                <a:lnTo>
                  <a:pt x="207406" y="244803"/>
                </a:lnTo>
                <a:lnTo>
                  <a:pt x="220673" y="238580"/>
                </a:lnTo>
                <a:lnTo>
                  <a:pt x="226634" y="231152"/>
                </a:lnTo>
                <a:lnTo>
                  <a:pt x="204932" y="231152"/>
                </a:lnTo>
                <a:lnTo>
                  <a:pt x="188605" y="229812"/>
                </a:lnTo>
                <a:lnTo>
                  <a:pt x="161098" y="202328"/>
                </a:lnTo>
                <a:lnTo>
                  <a:pt x="160933" y="193013"/>
                </a:lnTo>
                <a:lnTo>
                  <a:pt x="164948" y="180048"/>
                </a:lnTo>
                <a:lnTo>
                  <a:pt x="172490" y="168446"/>
                </a:lnTo>
                <a:lnTo>
                  <a:pt x="183003" y="159599"/>
                </a:lnTo>
                <a:lnTo>
                  <a:pt x="195934" y="154900"/>
                </a:lnTo>
                <a:lnTo>
                  <a:pt x="248201" y="154900"/>
                </a:lnTo>
                <a:lnTo>
                  <a:pt x="234001" y="144872"/>
                </a:lnTo>
                <a:lnTo>
                  <a:pt x="205157" y="137878"/>
                </a:lnTo>
                <a:close/>
              </a:path>
              <a:path w="487044" h="1644650">
                <a:moveTo>
                  <a:pt x="214888" y="199042"/>
                </a:moveTo>
                <a:lnTo>
                  <a:pt x="210966" y="200528"/>
                </a:lnTo>
                <a:lnTo>
                  <a:pt x="208770" y="204294"/>
                </a:lnTo>
                <a:lnTo>
                  <a:pt x="209904" y="208926"/>
                </a:lnTo>
                <a:lnTo>
                  <a:pt x="215268" y="225284"/>
                </a:lnTo>
                <a:lnTo>
                  <a:pt x="204932" y="231152"/>
                </a:lnTo>
                <a:lnTo>
                  <a:pt x="226634" y="231152"/>
                </a:lnTo>
                <a:lnTo>
                  <a:pt x="227469" y="230112"/>
                </a:lnTo>
                <a:lnTo>
                  <a:pt x="228076" y="220108"/>
                </a:lnTo>
                <a:lnTo>
                  <a:pt x="224547" y="210009"/>
                </a:lnTo>
                <a:lnTo>
                  <a:pt x="218934" y="201255"/>
                </a:lnTo>
                <a:lnTo>
                  <a:pt x="214888" y="199042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72798" y="6208858"/>
            <a:ext cx="735330" cy="2485390"/>
          </a:xfrm>
          <a:custGeom>
            <a:avLst/>
            <a:gdLst/>
            <a:ahLst/>
            <a:cxnLst/>
            <a:rect l="l" t="t" r="r" b="b"/>
            <a:pathLst>
              <a:path w="735329" h="2485390">
                <a:moveTo>
                  <a:pt x="326959" y="14786"/>
                </a:moveTo>
                <a:lnTo>
                  <a:pt x="208801" y="14786"/>
                </a:lnTo>
                <a:lnTo>
                  <a:pt x="257127" y="16916"/>
                </a:lnTo>
                <a:lnTo>
                  <a:pt x="305557" y="24188"/>
                </a:lnTo>
                <a:lnTo>
                  <a:pt x="352645" y="35913"/>
                </a:lnTo>
                <a:lnTo>
                  <a:pt x="396948" y="51404"/>
                </a:lnTo>
                <a:lnTo>
                  <a:pt x="441719" y="72479"/>
                </a:lnTo>
                <a:lnTo>
                  <a:pt x="482292" y="97540"/>
                </a:lnTo>
                <a:lnTo>
                  <a:pt x="518865" y="126267"/>
                </a:lnTo>
                <a:lnTo>
                  <a:pt x="551635" y="158337"/>
                </a:lnTo>
                <a:lnTo>
                  <a:pt x="580799" y="193427"/>
                </a:lnTo>
                <a:lnTo>
                  <a:pt x="606555" y="231216"/>
                </a:lnTo>
                <a:lnTo>
                  <a:pt x="629099" y="271381"/>
                </a:lnTo>
                <a:lnTo>
                  <a:pt x="648630" y="313600"/>
                </a:lnTo>
                <a:lnTo>
                  <a:pt x="665402" y="357741"/>
                </a:lnTo>
                <a:lnTo>
                  <a:pt x="679452" y="402967"/>
                </a:lnTo>
                <a:lnTo>
                  <a:pt x="691110" y="449361"/>
                </a:lnTo>
                <a:lnTo>
                  <a:pt x="700557" y="496576"/>
                </a:lnTo>
                <a:lnTo>
                  <a:pt x="707976" y="544233"/>
                </a:lnTo>
                <a:lnTo>
                  <a:pt x="713565" y="592012"/>
                </a:lnTo>
                <a:lnTo>
                  <a:pt x="717521" y="639589"/>
                </a:lnTo>
                <a:lnTo>
                  <a:pt x="720040" y="686644"/>
                </a:lnTo>
                <a:lnTo>
                  <a:pt x="721321" y="732853"/>
                </a:lnTo>
                <a:lnTo>
                  <a:pt x="721560" y="777895"/>
                </a:lnTo>
                <a:lnTo>
                  <a:pt x="720870" y="829402"/>
                </a:lnTo>
                <a:lnTo>
                  <a:pt x="719334" y="880984"/>
                </a:lnTo>
                <a:lnTo>
                  <a:pt x="716993" y="932625"/>
                </a:lnTo>
                <a:lnTo>
                  <a:pt x="713892" y="984308"/>
                </a:lnTo>
                <a:lnTo>
                  <a:pt x="710074" y="1036019"/>
                </a:lnTo>
                <a:lnTo>
                  <a:pt x="705581" y="1087740"/>
                </a:lnTo>
                <a:lnTo>
                  <a:pt x="700458" y="1139457"/>
                </a:lnTo>
                <a:lnTo>
                  <a:pt x="694715" y="1191414"/>
                </a:lnTo>
                <a:lnTo>
                  <a:pt x="688491" y="1242813"/>
                </a:lnTo>
                <a:lnTo>
                  <a:pt x="681734" y="1294420"/>
                </a:lnTo>
                <a:lnTo>
                  <a:pt x="674519" y="1345959"/>
                </a:lnTo>
                <a:lnTo>
                  <a:pt x="666889" y="1397414"/>
                </a:lnTo>
                <a:lnTo>
                  <a:pt x="658887" y="1448768"/>
                </a:lnTo>
                <a:lnTo>
                  <a:pt x="650557" y="1500007"/>
                </a:lnTo>
                <a:lnTo>
                  <a:pt x="641942" y="1551114"/>
                </a:lnTo>
                <a:lnTo>
                  <a:pt x="633085" y="1602072"/>
                </a:lnTo>
                <a:lnTo>
                  <a:pt x="624028" y="1652868"/>
                </a:lnTo>
                <a:lnTo>
                  <a:pt x="614817" y="1703483"/>
                </a:lnTo>
                <a:lnTo>
                  <a:pt x="596803" y="1800945"/>
                </a:lnTo>
                <a:lnTo>
                  <a:pt x="588012" y="1849820"/>
                </a:lnTo>
                <a:lnTo>
                  <a:pt x="579666" y="1898790"/>
                </a:lnTo>
                <a:lnTo>
                  <a:pt x="571990" y="1947856"/>
                </a:lnTo>
                <a:lnTo>
                  <a:pt x="565210" y="1997016"/>
                </a:lnTo>
                <a:lnTo>
                  <a:pt x="559552" y="2046272"/>
                </a:lnTo>
                <a:lnTo>
                  <a:pt x="555241" y="2095621"/>
                </a:lnTo>
                <a:lnTo>
                  <a:pt x="551744" y="2151863"/>
                </a:lnTo>
                <a:lnTo>
                  <a:pt x="550504" y="2207580"/>
                </a:lnTo>
                <a:lnTo>
                  <a:pt x="553169" y="2263108"/>
                </a:lnTo>
                <a:lnTo>
                  <a:pt x="561388" y="2318786"/>
                </a:lnTo>
                <a:lnTo>
                  <a:pt x="577523" y="2389724"/>
                </a:lnTo>
                <a:lnTo>
                  <a:pt x="591039" y="2436059"/>
                </a:lnTo>
                <a:lnTo>
                  <a:pt x="608603" y="2482636"/>
                </a:lnTo>
                <a:lnTo>
                  <a:pt x="609925" y="2485142"/>
                </a:lnTo>
                <a:lnTo>
                  <a:pt x="638080" y="2485142"/>
                </a:lnTo>
                <a:lnTo>
                  <a:pt x="635658" y="2480867"/>
                </a:lnTo>
                <a:lnTo>
                  <a:pt x="617349" y="2432965"/>
                </a:lnTo>
                <a:lnTo>
                  <a:pt x="603186" y="2384255"/>
                </a:lnTo>
                <a:lnTo>
                  <a:pt x="593159" y="2342189"/>
                </a:lnTo>
                <a:lnTo>
                  <a:pt x="578444" y="2262035"/>
                </a:lnTo>
                <a:lnTo>
                  <a:pt x="573379" y="2209525"/>
                </a:lnTo>
                <a:lnTo>
                  <a:pt x="571605" y="2156793"/>
                </a:lnTo>
                <a:lnTo>
                  <a:pt x="572667" y="2103946"/>
                </a:lnTo>
                <a:lnTo>
                  <a:pt x="576108" y="2051092"/>
                </a:lnTo>
                <a:lnTo>
                  <a:pt x="581473" y="1998338"/>
                </a:lnTo>
                <a:lnTo>
                  <a:pt x="588305" y="1945793"/>
                </a:lnTo>
                <a:lnTo>
                  <a:pt x="596148" y="1893564"/>
                </a:lnTo>
                <a:lnTo>
                  <a:pt x="604141" y="1843406"/>
                </a:lnTo>
                <a:lnTo>
                  <a:pt x="612281" y="1793284"/>
                </a:lnTo>
                <a:lnTo>
                  <a:pt x="620524" y="1743190"/>
                </a:lnTo>
                <a:lnTo>
                  <a:pt x="637139" y="1643050"/>
                </a:lnTo>
                <a:lnTo>
                  <a:pt x="645422" y="1592986"/>
                </a:lnTo>
                <a:lnTo>
                  <a:pt x="653628" y="1542913"/>
                </a:lnTo>
                <a:lnTo>
                  <a:pt x="661713" y="1492824"/>
                </a:lnTo>
                <a:lnTo>
                  <a:pt x="669633" y="1442707"/>
                </a:lnTo>
                <a:lnTo>
                  <a:pt x="677343" y="1392556"/>
                </a:lnTo>
                <a:lnTo>
                  <a:pt x="684798" y="1342360"/>
                </a:lnTo>
                <a:lnTo>
                  <a:pt x="691952" y="1292110"/>
                </a:lnTo>
                <a:lnTo>
                  <a:pt x="698763" y="1241798"/>
                </a:lnTo>
                <a:lnTo>
                  <a:pt x="705215" y="1191153"/>
                </a:lnTo>
                <a:lnTo>
                  <a:pt x="711172" y="1140950"/>
                </a:lnTo>
                <a:lnTo>
                  <a:pt x="716643" y="1090806"/>
                </a:lnTo>
                <a:lnTo>
                  <a:pt x="721575" y="1040594"/>
                </a:lnTo>
                <a:lnTo>
                  <a:pt x="725878" y="990321"/>
                </a:lnTo>
                <a:lnTo>
                  <a:pt x="729464" y="939996"/>
                </a:lnTo>
                <a:lnTo>
                  <a:pt x="732243" y="889628"/>
                </a:lnTo>
                <a:lnTo>
                  <a:pt x="734125" y="839226"/>
                </a:lnTo>
                <a:lnTo>
                  <a:pt x="735021" y="788798"/>
                </a:lnTo>
                <a:lnTo>
                  <a:pt x="734842" y="738354"/>
                </a:lnTo>
                <a:lnTo>
                  <a:pt x="733498" y="687902"/>
                </a:lnTo>
                <a:lnTo>
                  <a:pt x="730860" y="636896"/>
                </a:lnTo>
                <a:lnTo>
                  <a:pt x="726680" y="585603"/>
                </a:lnTo>
                <a:lnTo>
                  <a:pt x="720656" y="534294"/>
                </a:lnTo>
                <a:lnTo>
                  <a:pt x="712489" y="483240"/>
                </a:lnTo>
                <a:lnTo>
                  <a:pt x="701878" y="432712"/>
                </a:lnTo>
                <a:lnTo>
                  <a:pt x="688521" y="382980"/>
                </a:lnTo>
                <a:lnTo>
                  <a:pt x="672119" y="334316"/>
                </a:lnTo>
                <a:lnTo>
                  <a:pt x="652371" y="286989"/>
                </a:lnTo>
                <a:lnTo>
                  <a:pt x="628454" y="240697"/>
                </a:lnTo>
                <a:lnTo>
                  <a:pt x="600566" y="197046"/>
                </a:lnTo>
                <a:lnTo>
                  <a:pt x="568717" y="156601"/>
                </a:lnTo>
                <a:lnTo>
                  <a:pt x="532913" y="119924"/>
                </a:lnTo>
                <a:lnTo>
                  <a:pt x="493162" y="87582"/>
                </a:lnTo>
                <a:lnTo>
                  <a:pt x="449472" y="60138"/>
                </a:lnTo>
                <a:lnTo>
                  <a:pt x="401850" y="38158"/>
                </a:lnTo>
                <a:lnTo>
                  <a:pt x="362980" y="24646"/>
                </a:lnTo>
                <a:lnTo>
                  <a:pt x="326959" y="14786"/>
                </a:lnTo>
                <a:close/>
              </a:path>
              <a:path w="735329" h="2485390">
                <a:moveTo>
                  <a:pt x="229899" y="0"/>
                </a:moveTo>
                <a:lnTo>
                  <a:pt x="184849" y="1030"/>
                </a:lnTo>
                <a:lnTo>
                  <a:pt x="141853" y="8658"/>
                </a:lnTo>
                <a:lnTo>
                  <a:pt x="102352" y="24069"/>
                </a:lnTo>
                <a:lnTo>
                  <a:pt x="67787" y="48446"/>
                </a:lnTo>
                <a:lnTo>
                  <a:pt x="39596" y="82976"/>
                </a:lnTo>
                <a:lnTo>
                  <a:pt x="18749" y="125744"/>
                </a:lnTo>
                <a:lnTo>
                  <a:pt x="5654" y="172145"/>
                </a:lnTo>
                <a:lnTo>
                  <a:pt x="0" y="220779"/>
                </a:lnTo>
                <a:lnTo>
                  <a:pt x="1473" y="270249"/>
                </a:lnTo>
                <a:lnTo>
                  <a:pt x="9763" y="319156"/>
                </a:lnTo>
                <a:lnTo>
                  <a:pt x="24558" y="366103"/>
                </a:lnTo>
                <a:lnTo>
                  <a:pt x="45545" y="409690"/>
                </a:lnTo>
                <a:lnTo>
                  <a:pt x="72412" y="448520"/>
                </a:lnTo>
                <a:lnTo>
                  <a:pt x="103989" y="479917"/>
                </a:lnTo>
                <a:lnTo>
                  <a:pt x="139684" y="503495"/>
                </a:lnTo>
                <a:lnTo>
                  <a:pt x="178244" y="519128"/>
                </a:lnTo>
                <a:lnTo>
                  <a:pt x="218418" y="526691"/>
                </a:lnTo>
                <a:lnTo>
                  <a:pt x="258953" y="526057"/>
                </a:lnTo>
                <a:lnTo>
                  <a:pt x="298596" y="517100"/>
                </a:lnTo>
                <a:lnTo>
                  <a:pt x="299666" y="516604"/>
                </a:lnTo>
                <a:lnTo>
                  <a:pt x="221108" y="516604"/>
                </a:lnTo>
                <a:lnTo>
                  <a:pt x="178391" y="508716"/>
                </a:lnTo>
                <a:lnTo>
                  <a:pt x="139819" y="490996"/>
                </a:lnTo>
                <a:lnTo>
                  <a:pt x="105686" y="464948"/>
                </a:lnTo>
                <a:lnTo>
                  <a:pt x="76288" y="432081"/>
                </a:lnTo>
                <a:lnTo>
                  <a:pt x="51918" y="393900"/>
                </a:lnTo>
                <a:lnTo>
                  <a:pt x="32871" y="351912"/>
                </a:lnTo>
                <a:lnTo>
                  <a:pt x="19442" y="307624"/>
                </a:lnTo>
                <a:lnTo>
                  <a:pt x="11926" y="262544"/>
                </a:lnTo>
                <a:lnTo>
                  <a:pt x="10616" y="218176"/>
                </a:lnTo>
                <a:lnTo>
                  <a:pt x="15808" y="176029"/>
                </a:lnTo>
                <a:lnTo>
                  <a:pt x="29357" y="131975"/>
                </a:lnTo>
                <a:lnTo>
                  <a:pt x="50918" y="91624"/>
                </a:lnTo>
                <a:lnTo>
                  <a:pt x="80326" y="57546"/>
                </a:lnTo>
                <a:lnTo>
                  <a:pt x="117416" y="32310"/>
                </a:lnTo>
                <a:lnTo>
                  <a:pt x="162024" y="18485"/>
                </a:lnTo>
                <a:lnTo>
                  <a:pt x="208801" y="14786"/>
                </a:lnTo>
                <a:lnTo>
                  <a:pt x="326959" y="14786"/>
                </a:lnTo>
                <a:lnTo>
                  <a:pt x="320405" y="12992"/>
                </a:lnTo>
                <a:lnTo>
                  <a:pt x="275564" y="4382"/>
                </a:lnTo>
                <a:lnTo>
                  <a:pt x="229899" y="0"/>
                </a:lnTo>
                <a:close/>
              </a:path>
              <a:path w="735329" h="2485390">
                <a:moveTo>
                  <a:pt x="374914" y="233916"/>
                </a:moveTo>
                <a:lnTo>
                  <a:pt x="295907" y="233916"/>
                </a:lnTo>
                <a:lnTo>
                  <a:pt x="334301" y="237540"/>
                </a:lnTo>
                <a:lnTo>
                  <a:pt x="369341" y="257053"/>
                </a:lnTo>
                <a:lnTo>
                  <a:pt x="396234" y="287499"/>
                </a:lnTo>
                <a:lnTo>
                  <a:pt x="410182" y="323920"/>
                </a:lnTo>
                <a:lnTo>
                  <a:pt x="410013" y="366635"/>
                </a:lnTo>
                <a:lnTo>
                  <a:pt x="397569" y="407518"/>
                </a:lnTo>
                <a:lnTo>
                  <a:pt x="374980" y="444591"/>
                </a:lnTo>
                <a:lnTo>
                  <a:pt x="344380" y="475874"/>
                </a:lnTo>
                <a:lnTo>
                  <a:pt x="307901" y="499387"/>
                </a:lnTo>
                <a:lnTo>
                  <a:pt x="267675" y="513150"/>
                </a:lnTo>
                <a:lnTo>
                  <a:pt x="221108" y="516604"/>
                </a:lnTo>
                <a:lnTo>
                  <a:pt x="299666" y="516604"/>
                </a:lnTo>
                <a:lnTo>
                  <a:pt x="336096" y="499695"/>
                </a:lnTo>
                <a:lnTo>
                  <a:pt x="370199" y="473714"/>
                </a:lnTo>
                <a:lnTo>
                  <a:pt x="399653" y="439033"/>
                </a:lnTo>
                <a:lnTo>
                  <a:pt x="419579" y="402913"/>
                </a:lnTo>
                <a:lnTo>
                  <a:pt x="431606" y="363238"/>
                </a:lnTo>
                <a:lnTo>
                  <a:pt x="432725" y="322392"/>
                </a:lnTo>
                <a:lnTo>
                  <a:pt x="419859" y="282976"/>
                </a:lnTo>
                <a:lnTo>
                  <a:pt x="391339" y="245511"/>
                </a:lnTo>
                <a:lnTo>
                  <a:pt x="374914" y="233916"/>
                </a:lnTo>
                <a:close/>
              </a:path>
              <a:path w="735329" h="2485390">
                <a:moveTo>
                  <a:pt x="309854" y="208197"/>
                </a:moveTo>
                <a:lnTo>
                  <a:pt x="264182" y="219260"/>
                </a:lnTo>
                <a:lnTo>
                  <a:pt x="233181" y="247671"/>
                </a:lnTo>
                <a:lnTo>
                  <a:pt x="218891" y="286600"/>
                </a:lnTo>
                <a:lnTo>
                  <a:pt x="224399" y="326479"/>
                </a:lnTo>
                <a:lnTo>
                  <a:pt x="252790" y="357741"/>
                </a:lnTo>
                <a:lnTo>
                  <a:pt x="272819" y="367219"/>
                </a:lnTo>
                <a:lnTo>
                  <a:pt x="293030" y="371666"/>
                </a:lnTo>
                <a:lnTo>
                  <a:pt x="313252" y="369817"/>
                </a:lnTo>
                <a:lnTo>
                  <a:pt x="333308" y="360408"/>
                </a:lnTo>
                <a:lnTo>
                  <a:pt x="342314" y="349184"/>
                </a:lnTo>
                <a:lnTo>
                  <a:pt x="309515" y="349184"/>
                </a:lnTo>
                <a:lnTo>
                  <a:pt x="284834" y="347165"/>
                </a:lnTo>
                <a:lnTo>
                  <a:pt x="247861" y="318344"/>
                </a:lnTo>
                <a:lnTo>
                  <a:pt x="243011" y="291523"/>
                </a:lnTo>
                <a:lnTo>
                  <a:pt x="249074" y="271927"/>
                </a:lnTo>
                <a:lnTo>
                  <a:pt x="260472" y="254394"/>
                </a:lnTo>
                <a:lnTo>
                  <a:pt x="276364" y="241024"/>
                </a:lnTo>
                <a:lnTo>
                  <a:pt x="295907" y="233916"/>
                </a:lnTo>
                <a:lnTo>
                  <a:pt x="374914" y="233916"/>
                </a:lnTo>
                <a:lnTo>
                  <a:pt x="353455" y="218766"/>
                </a:lnTo>
                <a:lnTo>
                  <a:pt x="309854" y="208197"/>
                </a:lnTo>
                <a:close/>
              </a:path>
              <a:path w="735329" h="2485390">
                <a:moveTo>
                  <a:pt x="324571" y="300646"/>
                </a:moveTo>
                <a:lnTo>
                  <a:pt x="318643" y="302891"/>
                </a:lnTo>
                <a:lnTo>
                  <a:pt x="315320" y="308586"/>
                </a:lnTo>
                <a:lnTo>
                  <a:pt x="317027" y="315589"/>
                </a:lnTo>
                <a:lnTo>
                  <a:pt x="325138" y="340311"/>
                </a:lnTo>
                <a:lnTo>
                  <a:pt x="309515" y="349184"/>
                </a:lnTo>
                <a:lnTo>
                  <a:pt x="342314" y="349184"/>
                </a:lnTo>
                <a:lnTo>
                  <a:pt x="343581" y="347605"/>
                </a:lnTo>
                <a:lnTo>
                  <a:pt x="344500" y="332482"/>
                </a:lnTo>
                <a:lnTo>
                  <a:pt x="339166" y="317218"/>
                </a:lnTo>
                <a:lnTo>
                  <a:pt x="330680" y="303994"/>
                </a:lnTo>
                <a:lnTo>
                  <a:pt x="324571" y="300646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062928" y="6396744"/>
            <a:ext cx="478790" cy="454659"/>
          </a:xfrm>
          <a:custGeom>
            <a:avLst/>
            <a:gdLst/>
            <a:ahLst/>
            <a:cxnLst/>
            <a:rect l="l" t="t" r="r" b="b"/>
            <a:pathLst>
              <a:path w="478790" h="454659">
                <a:moveTo>
                  <a:pt x="300082" y="315601"/>
                </a:moveTo>
                <a:lnTo>
                  <a:pt x="235220" y="315601"/>
                </a:lnTo>
                <a:lnTo>
                  <a:pt x="239086" y="320136"/>
                </a:lnTo>
                <a:lnTo>
                  <a:pt x="241411" y="326731"/>
                </a:lnTo>
                <a:lnTo>
                  <a:pt x="242697" y="332612"/>
                </a:lnTo>
                <a:lnTo>
                  <a:pt x="246147" y="360885"/>
                </a:lnTo>
                <a:lnTo>
                  <a:pt x="248811" y="389724"/>
                </a:lnTo>
                <a:lnTo>
                  <a:pt x="255854" y="417030"/>
                </a:lnTo>
                <a:lnTo>
                  <a:pt x="272441" y="440702"/>
                </a:lnTo>
                <a:lnTo>
                  <a:pt x="289842" y="450810"/>
                </a:lnTo>
                <a:lnTo>
                  <a:pt x="311035" y="454606"/>
                </a:lnTo>
                <a:lnTo>
                  <a:pt x="330568" y="449900"/>
                </a:lnTo>
                <a:lnTo>
                  <a:pt x="342989" y="434505"/>
                </a:lnTo>
                <a:lnTo>
                  <a:pt x="345038" y="404284"/>
                </a:lnTo>
                <a:lnTo>
                  <a:pt x="335595" y="373018"/>
                </a:lnTo>
                <a:lnTo>
                  <a:pt x="319536" y="343561"/>
                </a:lnTo>
                <a:lnTo>
                  <a:pt x="301740" y="318769"/>
                </a:lnTo>
                <a:lnTo>
                  <a:pt x="300082" y="315601"/>
                </a:lnTo>
                <a:close/>
              </a:path>
              <a:path w="478790" h="454659">
                <a:moveTo>
                  <a:pt x="232466" y="265058"/>
                </a:moveTo>
                <a:lnTo>
                  <a:pt x="178663" y="265058"/>
                </a:lnTo>
                <a:lnTo>
                  <a:pt x="185979" y="266119"/>
                </a:lnTo>
                <a:lnTo>
                  <a:pt x="190031" y="271945"/>
                </a:lnTo>
                <a:lnTo>
                  <a:pt x="184830" y="283510"/>
                </a:lnTo>
                <a:lnTo>
                  <a:pt x="170053" y="295362"/>
                </a:lnTo>
                <a:lnTo>
                  <a:pt x="152972" y="306097"/>
                </a:lnTo>
                <a:lnTo>
                  <a:pt x="140856" y="314312"/>
                </a:lnTo>
                <a:lnTo>
                  <a:pt x="112237" y="346292"/>
                </a:lnTo>
                <a:lnTo>
                  <a:pt x="94171" y="384987"/>
                </a:lnTo>
                <a:lnTo>
                  <a:pt x="92211" y="399145"/>
                </a:lnTo>
                <a:lnTo>
                  <a:pt x="93082" y="413835"/>
                </a:lnTo>
                <a:lnTo>
                  <a:pt x="97282" y="426793"/>
                </a:lnTo>
                <a:lnTo>
                  <a:pt x="105309" y="435749"/>
                </a:lnTo>
                <a:lnTo>
                  <a:pt x="117106" y="440197"/>
                </a:lnTo>
                <a:lnTo>
                  <a:pt x="130933" y="441491"/>
                </a:lnTo>
                <a:lnTo>
                  <a:pt x="144876" y="440130"/>
                </a:lnTo>
                <a:lnTo>
                  <a:pt x="189889" y="408417"/>
                </a:lnTo>
                <a:lnTo>
                  <a:pt x="208573" y="368058"/>
                </a:lnTo>
                <a:lnTo>
                  <a:pt x="214723" y="339559"/>
                </a:lnTo>
                <a:lnTo>
                  <a:pt x="220113" y="325396"/>
                </a:lnTo>
                <a:lnTo>
                  <a:pt x="229312" y="315899"/>
                </a:lnTo>
                <a:lnTo>
                  <a:pt x="235220" y="315601"/>
                </a:lnTo>
                <a:lnTo>
                  <a:pt x="300082" y="315601"/>
                </a:lnTo>
                <a:lnTo>
                  <a:pt x="297594" y="310846"/>
                </a:lnTo>
                <a:lnTo>
                  <a:pt x="296188" y="302001"/>
                </a:lnTo>
                <a:lnTo>
                  <a:pt x="299323" y="296015"/>
                </a:lnTo>
                <a:lnTo>
                  <a:pt x="472551" y="296015"/>
                </a:lnTo>
                <a:lnTo>
                  <a:pt x="464326" y="282068"/>
                </a:lnTo>
                <a:lnTo>
                  <a:pt x="456564" y="274446"/>
                </a:lnTo>
                <a:lnTo>
                  <a:pt x="258115" y="274446"/>
                </a:lnTo>
                <a:lnTo>
                  <a:pt x="245680" y="272970"/>
                </a:lnTo>
                <a:lnTo>
                  <a:pt x="234589" y="267149"/>
                </a:lnTo>
                <a:lnTo>
                  <a:pt x="232466" y="265058"/>
                </a:lnTo>
                <a:close/>
              </a:path>
              <a:path w="478790" h="454659">
                <a:moveTo>
                  <a:pt x="472551" y="296015"/>
                </a:moveTo>
                <a:lnTo>
                  <a:pt x="299323" y="296015"/>
                </a:lnTo>
                <a:lnTo>
                  <a:pt x="308801" y="296671"/>
                </a:lnTo>
                <a:lnTo>
                  <a:pt x="320182" y="303882"/>
                </a:lnTo>
                <a:lnTo>
                  <a:pt x="330661" y="314367"/>
                </a:lnTo>
                <a:lnTo>
                  <a:pt x="340716" y="325641"/>
                </a:lnTo>
                <a:lnTo>
                  <a:pt x="350825" y="335216"/>
                </a:lnTo>
                <a:lnTo>
                  <a:pt x="393890" y="358006"/>
                </a:lnTo>
                <a:lnTo>
                  <a:pt x="430505" y="361772"/>
                </a:lnTo>
                <a:lnTo>
                  <a:pt x="450252" y="357790"/>
                </a:lnTo>
                <a:lnTo>
                  <a:pt x="466186" y="350074"/>
                </a:lnTo>
                <a:lnTo>
                  <a:pt x="475438" y="339191"/>
                </a:lnTo>
                <a:lnTo>
                  <a:pt x="478777" y="318137"/>
                </a:lnTo>
                <a:lnTo>
                  <a:pt x="473971" y="298423"/>
                </a:lnTo>
                <a:lnTo>
                  <a:pt x="472551" y="296015"/>
                </a:lnTo>
                <a:close/>
              </a:path>
              <a:path w="478790" h="454659">
                <a:moveTo>
                  <a:pt x="78648" y="182611"/>
                </a:moveTo>
                <a:lnTo>
                  <a:pt x="54361" y="185140"/>
                </a:lnTo>
                <a:lnTo>
                  <a:pt x="31882" y="192946"/>
                </a:lnTo>
                <a:lnTo>
                  <a:pt x="13716" y="207975"/>
                </a:lnTo>
                <a:lnTo>
                  <a:pt x="0" y="243047"/>
                </a:lnTo>
                <a:lnTo>
                  <a:pt x="12004" y="271057"/>
                </a:lnTo>
                <a:lnTo>
                  <a:pt x="40336" y="289497"/>
                </a:lnTo>
                <a:lnTo>
                  <a:pt x="75604" y="295859"/>
                </a:lnTo>
                <a:lnTo>
                  <a:pt x="98813" y="293367"/>
                </a:lnTo>
                <a:lnTo>
                  <a:pt x="121158" y="287374"/>
                </a:lnTo>
                <a:lnTo>
                  <a:pt x="142780" y="279016"/>
                </a:lnTo>
                <a:lnTo>
                  <a:pt x="163818" y="269430"/>
                </a:lnTo>
                <a:lnTo>
                  <a:pt x="170476" y="266812"/>
                </a:lnTo>
                <a:lnTo>
                  <a:pt x="178663" y="265058"/>
                </a:lnTo>
                <a:lnTo>
                  <a:pt x="232466" y="265058"/>
                </a:lnTo>
                <a:lnTo>
                  <a:pt x="226354" y="259039"/>
                </a:lnTo>
                <a:lnTo>
                  <a:pt x="222492" y="250697"/>
                </a:lnTo>
                <a:lnTo>
                  <a:pt x="222370" y="242985"/>
                </a:lnTo>
                <a:lnTo>
                  <a:pt x="223867" y="235624"/>
                </a:lnTo>
                <a:lnTo>
                  <a:pt x="252388" y="209435"/>
                </a:lnTo>
                <a:lnTo>
                  <a:pt x="420740" y="209435"/>
                </a:lnTo>
                <a:lnTo>
                  <a:pt x="433502" y="203275"/>
                </a:lnTo>
                <a:lnTo>
                  <a:pt x="444035" y="195223"/>
                </a:lnTo>
                <a:lnTo>
                  <a:pt x="173762" y="195223"/>
                </a:lnTo>
                <a:lnTo>
                  <a:pt x="148302" y="192806"/>
                </a:lnTo>
                <a:lnTo>
                  <a:pt x="121760" y="187162"/>
                </a:lnTo>
                <a:lnTo>
                  <a:pt x="102235" y="183413"/>
                </a:lnTo>
                <a:lnTo>
                  <a:pt x="78648" y="182611"/>
                </a:lnTo>
                <a:close/>
              </a:path>
              <a:path w="478790" h="454659">
                <a:moveTo>
                  <a:pt x="420740" y="209435"/>
                </a:moveTo>
                <a:lnTo>
                  <a:pt x="252388" y="209435"/>
                </a:lnTo>
                <a:lnTo>
                  <a:pt x="262446" y="209473"/>
                </a:lnTo>
                <a:lnTo>
                  <a:pt x="268567" y="211912"/>
                </a:lnTo>
                <a:lnTo>
                  <a:pt x="279794" y="224104"/>
                </a:lnTo>
                <a:lnTo>
                  <a:pt x="282575" y="227012"/>
                </a:lnTo>
                <a:lnTo>
                  <a:pt x="283884" y="240334"/>
                </a:lnTo>
                <a:lnTo>
                  <a:pt x="258115" y="274446"/>
                </a:lnTo>
                <a:lnTo>
                  <a:pt x="456564" y="274446"/>
                </a:lnTo>
                <a:lnTo>
                  <a:pt x="453149" y="271094"/>
                </a:lnTo>
                <a:lnTo>
                  <a:pt x="434627" y="261626"/>
                </a:lnTo>
                <a:lnTo>
                  <a:pt x="412652" y="255463"/>
                </a:lnTo>
                <a:lnTo>
                  <a:pt x="406312" y="254630"/>
                </a:lnTo>
                <a:lnTo>
                  <a:pt x="342707" y="254630"/>
                </a:lnTo>
                <a:lnTo>
                  <a:pt x="334214" y="252679"/>
                </a:lnTo>
                <a:lnTo>
                  <a:pt x="327673" y="250062"/>
                </a:lnTo>
                <a:lnTo>
                  <a:pt x="328029" y="241719"/>
                </a:lnTo>
                <a:lnTo>
                  <a:pt x="331547" y="236994"/>
                </a:lnTo>
                <a:lnTo>
                  <a:pt x="342179" y="228635"/>
                </a:lnTo>
                <a:lnTo>
                  <a:pt x="356108" y="224328"/>
                </a:lnTo>
                <a:lnTo>
                  <a:pt x="384595" y="220129"/>
                </a:lnTo>
                <a:lnTo>
                  <a:pt x="401262" y="216192"/>
                </a:lnTo>
                <a:lnTo>
                  <a:pt x="417896" y="210808"/>
                </a:lnTo>
                <a:lnTo>
                  <a:pt x="420740" y="209435"/>
                </a:lnTo>
                <a:close/>
              </a:path>
              <a:path w="478790" h="454659">
                <a:moveTo>
                  <a:pt x="389920" y="252477"/>
                </a:moveTo>
                <a:lnTo>
                  <a:pt x="369126" y="252539"/>
                </a:lnTo>
                <a:lnTo>
                  <a:pt x="351551" y="254595"/>
                </a:lnTo>
                <a:lnTo>
                  <a:pt x="342707" y="254630"/>
                </a:lnTo>
                <a:lnTo>
                  <a:pt x="406312" y="254630"/>
                </a:lnTo>
                <a:lnTo>
                  <a:pt x="389920" y="252477"/>
                </a:lnTo>
                <a:close/>
              </a:path>
              <a:path w="478790" h="454659">
                <a:moveTo>
                  <a:pt x="139954" y="0"/>
                </a:moveTo>
                <a:lnTo>
                  <a:pt x="115235" y="4135"/>
                </a:lnTo>
                <a:lnTo>
                  <a:pt x="96263" y="18168"/>
                </a:lnTo>
                <a:lnTo>
                  <a:pt x="85526" y="40138"/>
                </a:lnTo>
                <a:lnTo>
                  <a:pt x="85510" y="68084"/>
                </a:lnTo>
                <a:lnTo>
                  <a:pt x="91626" y="86059"/>
                </a:lnTo>
                <a:lnTo>
                  <a:pt x="113802" y="117103"/>
                </a:lnTo>
                <a:lnTo>
                  <a:pt x="166952" y="157238"/>
                </a:lnTo>
                <a:lnTo>
                  <a:pt x="186713" y="174672"/>
                </a:lnTo>
                <a:lnTo>
                  <a:pt x="190043" y="189293"/>
                </a:lnTo>
                <a:lnTo>
                  <a:pt x="173762" y="195223"/>
                </a:lnTo>
                <a:lnTo>
                  <a:pt x="444035" y="195223"/>
                </a:lnTo>
                <a:lnTo>
                  <a:pt x="447091" y="192887"/>
                </a:lnTo>
                <a:lnTo>
                  <a:pt x="450887" y="187910"/>
                </a:lnTo>
                <a:lnTo>
                  <a:pt x="304818" y="187910"/>
                </a:lnTo>
                <a:lnTo>
                  <a:pt x="294175" y="187852"/>
                </a:lnTo>
                <a:lnTo>
                  <a:pt x="287569" y="181830"/>
                </a:lnTo>
                <a:lnTo>
                  <a:pt x="289586" y="170179"/>
                </a:lnTo>
                <a:lnTo>
                  <a:pt x="296152" y="161225"/>
                </a:lnTo>
                <a:lnTo>
                  <a:pt x="304272" y="153568"/>
                </a:lnTo>
                <a:lnTo>
                  <a:pt x="305068" y="152895"/>
                </a:lnTo>
                <a:lnTo>
                  <a:pt x="241720" y="152895"/>
                </a:lnTo>
                <a:lnTo>
                  <a:pt x="229694" y="149000"/>
                </a:lnTo>
                <a:lnTo>
                  <a:pt x="223647" y="137664"/>
                </a:lnTo>
                <a:lnTo>
                  <a:pt x="221363" y="123409"/>
                </a:lnTo>
                <a:lnTo>
                  <a:pt x="220625" y="110756"/>
                </a:lnTo>
                <a:lnTo>
                  <a:pt x="215060" y="72755"/>
                </a:lnTo>
                <a:lnTo>
                  <a:pt x="201626" y="37804"/>
                </a:lnTo>
                <a:lnTo>
                  <a:pt x="177523" y="11640"/>
                </a:lnTo>
                <a:lnTo>
                  <a:pt x="139954" y="0"/>
                </a:lnTo>
                <a:close/>
              </a:path>
              <a:path w="478790" h="454659">
                <a:moveTo>
                  <a:pt x="419074" y="117087"/>
                </a:moveTo>
                <a:lnTo>
                  <a:pt x="376759" y="124498"/>
                </a:lnTo>
                <a:lnTo>
                  <a:pt x="343134" y="149956"/>
                </a:lnTo>
                <a:lnTo>
                  <a:pt x="314910" y="181673"/>
                </a:lnTo>
                <a:lnTo>
                  <a:pt x="304818" y="187910"/>
                </a:lnTo>
                <a:lnTo>
                  <a:pt x="450887" y="187910"/>
                </a:lnTo>
                <a:lnTo>
                  <a:pt x="456537" y="180503"/>
                </a:lnTo>
                <a:lnTo>
                  <a:pt x="461436" y="166603"/>
                </a:lnTo>
                <a:lnTo>
                  <a:pt x="461297" y="151977"/>
                </a:lnTo>
                <a:lnTo>
                  <a:pt x="455626" y="137413"/>
                </a:lnTo>
                <a:lnTo>
                  <a:pt x="440065" y="123012"/>
                </a:lnTo>
                <a:lnTo>
                  <a:pt x="419074" y="117087"/>
                </a:lnTo>
                <a:close/>
              </a:path>
              <a:path w="478790" h="454659">
                <a:moveTo>
                  <a:pt x="302070" y="6565"/>
                </a:moveTo>
                <a:lnTo>
                  <a:pt x="268624" y="17672"/>
                </a:lnTo>
                <a:lnTo>
                  <a:pt x="253764" y="48242"/>
                </a:lnTo>
                <a:lnTo>
                  <a:pt x="250465" y="86691"/>
                </a:lnTo>
                <a:lnTo>
                  <a:pt x="251833" y="124498"/>
                </a:lnTo>
                <a:lnTo>
                  <a:pt x="252057" y="129737"/>
                </a:lnTo>
                <a:lnTo>
                  <a:pt x="251549" y="139914"/>
                </a:lnTo>
                <a:lnTo>
                  <a:pt x="248623" y="148717"/>
                </a:lnTo>
                <a:lnTo>
                  <a:pt x="241720" y="152895"/>
                </a:lnTo>
                <a:lnTo>
                  <a:pt x="305068" y="152895"/>
                </a:lnTo>
                <a:lnTo>
                  <a:pt x="312866" y="146302"/>
                </a:lnTo>
                <a:lnTo>
                  <a:pt x="320853" y="138518"/>
                </a:lnTo>
                <a:lnTo>
                  <a:pt x="337645" y="110966"/>
                </a:lnTo>
                <a:lnTo>
                  <a:pt x="346669" y="76968"/>
                </a:lnTo>
                <a:lnTo>
                  <a:pt x="344278" y="43017"/>
                </a:lnTo>
                <a:lnTo>
                  <a:pt x="326822" y="15608"/>
                </a:lnTo>
                <a:lnTo>
                  <a:pt x="321842" y="12107"/>
                </a:lnTo>
                <a:lnTo>
                  <a:pt x="316089" y="9377"/>
                </a:lnTo>
                <a:lnTo>
                  <a:pt x="309515" y="7501"/>
                </a:lnTo>
                <a:lnTo>
                  <a:pt x="302070" y="6565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32630" y="6758196"/>
            <a:ext cx="302895" cy="287655"/>
          </a:xfrm>
          <a:custGeom>
            <a:avLst/>
            <a:gdLst/>
            <a:ahLst/>
            <a:cxnLst/>
            <a:rect l="l" t="t" r="r" b="b"/>
            <a:pathLst>
              <a:path w="302894" h="287654">
                <a:moveTo>
                  <a:pt x="188211" y="196646"/>
                </a:moveTo>
                <a:lnTo>
                  <a:pt x="150950" y="196646"/>
                </a:lnTo>
                <a:lnTo>
                  <a:pt x="152639" y="206400"/>
                </a:lnTo>
                <a:lnTo>
                  <a:pt x="153439" y="210286"/>
                </a:lnTo>
                <a:lnTo>
                  <a:pt x="155618" y="228158"/>
                </a:lnTo>
                <a:lnTo>
                  <a:pt x="172235" y="278612"/>
                </a:lnTo>
                <a:lnTo>
                  <a:pt x="196641" y="287399"/>
                </a:lnTo>
                <a:lnTo>
                  <a:pt x="208989" y="284422"/>
                </a:lnTo>
                <a:lnTo>
                  <a:pt x="216837" y="274688"/>
                </a:lnTo>
                <a:lnTo>
                  <a:pt x="218132" y="255589"/>
                </a:lnTo>
                <a:lnTo>
                  <a:pt x="212164" y="235824"/>
                </a:lnTo>
                <a:lnTo>
                  <a:pt x="202014" y="217200"/>
                </a:lnTo>
                <a:lnTo>
                  <a:pt x="190764" y="201523"/>
                </a:lnTo>
                <a:lnTo>
                  <a:pt x="188211" y="196646"/>
                </a:lnTo>
                <a:close/>
              </a:path>
              <a:path w="302894" h="287654">
                <a:moveTo>
                  <a:pt x="143798" y="164452"/>
                </a:moveTo>
                <a:lnTo>
                  <a:pt x="118780" y="164452"/>
                </a:lnTo>
                <a:lnTo>
                  <a:pt x="120139" y="171919"/>
                </a:lnTo>
                <a:lnTo>
                  <a:pt x="116850" y="179237"/>
                </a:lnTo>
                <a:lnTo>
                  <a:pt x="107509" y="186732"/>
                </a:lnTo>
                <a:lnTo>
                  <a:pt x="96711" y="193520"/>
                </a:lnTo>
                <a:lnTo>
                  <a:pt x="89018" y="198748"/>
                </a:lnTo>
                <a:lnTo>
                  <a:pt x="64100" y="230674"/>
                </a:lnTo>
                <a:lnTo>
                  <a:pt x="58297" y="252335"/>
                </a:lnTo>
                <a:lnTo>
                  <a:pt x="58849" y="261624"/>
                </a:lnTo>
                <a:lnTo>
                  <a:pt x="61507" y="269816"/>
                </a:lnTo>
                <a:lnTo>
                  <a:pt x="66583" y="275475"/>
                </a:lnTo>
                <a:lnTo>
                  <a:pt x="74040" y="278295"/>
                </a:lnTo>
                <a:lnTo>
                  <a:pt x="82781" y="279117"/>
                </a:lnTo>
                <a:lnTo>
                  <a:pt x="91595" y="278258"/>
                </a:lnTo>
                <a:lnTo>
                  <a:pt x="126996" y="245796"/>
                </a:lnTo>
                <a:lnTo>
                  <a:pt x="135748" y="214676"/>
                </a:lnTo>
                <a:lnTo>
                  <a:pt x="139155" y="205723"/>
                </a:lnTo>
                <a:lnTo>
                  <a:pt x="144968" y="199720"/>
                </a:lnTo>
                <a:lnTo>
                  <a:pt x="150950" y="196646"/>
                </a:lnTo>
                <a:lnTo>
                  <a:pt x="188211" y="196646"/>
                </a:lnTo>
                <a:lnTo>
                  <a:pt x="188144" y="196519"/>
                </a:lnTo>
                <a:lnTo>
                  <a:pt x="187254" y="190928"/>
                </a:lnTo>
                <a:lnTo>
                  <a:pt x="189233" y="187143"/>
                </a:lnTo>
                <a:lnTo>
                  <a:pt x="298744" y="187143"/>
                </a:lnTo>
                <a:lnTo>
                  <a:pt x="293546" y="178324"/>
                </a:lnTo>
                <a:lnTo>
                  <a:pt x="288643" y="173507"/>
                </a:lnTo>
                <a:lnTo>
                  <a:pt x="163180" y="173507"/>
                </a:lnTo>
                <a:lnTo>
                  <a:pt x="155321" y="172576"/>
                </a:lnTo>
                <a:lnTo>
                  <a:pt x="148311" y="168897"/>
                </a:lnTo>
                <a:lnTo>
                  <a:pt x="143798" y="164452"/>
                </a:lnTo>
                <a:close/>
              </a:path>
              <a:path w="302894" h="287654">
                <a:moveTo>
                  <a:pt x="298744" y="187143"/>
                </a:moveTo>
                <a:lnTo>
                  <a:pt x="189233" y="187143"/>
                </a:lnTo>
                <a:lnTo>
                  <a:pt x="195222" y="187553"/>
                </a:lnTo>
                <a:lnTo>
                  <a:pt x="202418" y="192118"/>
                </a:lnTo>
                <a:lnTo>
                  <a:pt x="209044" y="198748"/>
                </a:lnTo>
                <a:lnTo>
                  <a:pt x="215401" y="205873"/>
                </a:lnTo>
                <a:lnTo>
                  <a:pt x="221790" y="211924"/>
                </a:lnTo>
                <a:lnTo>
                  <a:pt x="259090" y="228523"/>
                </a:lnTo>
                <a:lnTo>
                  <a:pt x="272168" y="228721"/>
                </a:lnTo>
                <a:lnTo>
                  <a:pt x="284649" y="226201"/>
                </a:lnTo>
                <a:lnTo>
                  <a:pt x="294719" y="221321"/>
                </a:lnTo>
                <a:lnTo>
                  <a:pt x="300568" y="214439"/>
                </a:lnTo>
                <a:lnTo>
                  <a:pt x="302679" y="201129"/>
                </a:lnTo>
                <a:lnTo>
                  <a:pt x="299641" y="188664"/>
                </a:lnTo>
                <a:lnTo>
                  <a:pt x="298744" y="187143"/>
                </a:lnTo>
                <a:close/>
              </a:path>
              <a:path w="302894" h="287654">
                <a:moveTo>
                  <a:pt x="49727" y="115454"/>
                </a:moveTo>
                <a:lnTo>
                  <a:pt x="34370" y="117051"/>
                </a:lnTo>
                <a:lnTo>
                  <a:pt x="20156" y="121984"/>
                </a:lnTo>
                <a:lnTo>
                  <a:pt x="8671" y="131483"/>
                </a:lnTo>
                <a:lnTo>
                  <a:pt x="0" y="153657"/>
                </a:lnTo>
                <a:lnTo>
                  <a:pt x="7590" y="171365"/>
                </a:lnTo>
                <a:lnTo>
                  <a:pt x="25504" y="183023"/>
                </a:lnTo>
                <a:lnTo>
                  <a:pt x="47800" y="187045"/>
                </a:lnTo>
                <a:lnTo>
                  <a:pt x="62471" y="185470"/>
                </a:lnTo>
                <a:lnTo>
                  <a:pt x="76597" y="181679"/>
                </a:lnTo>
                <a:lnTo>
                  <a:pt x="90266" y="176394"/>
                </a:lnTo>
                <a:lnTo>
                  <a:pt x="103566" y="170332"/>
                </a:lnTo>
                <a:lnTo>
                  <a:pt x="107871" y="168313"/>
                </a:lnTo>
                <a:lnTo>
                  <a:pt x="118780" y="164452"/>
                </a:lnTo>
                <a:lnTo>
                  <a:pt x="143798" y="164452"/>
                </a:lnTo>
                <a:lnTo>
                  <a:pt x="143106" y="163770"/>
                </a:lnTo>
                <a:lnTo>
                  <a:pt x="140663" y="158496"/>
                </a:lnTo>
                <a:lnTo>
                  <a:pt x="139672" y="151980"/>
                </a:lnTo>
                <a:lnTo>
                  <a:pt x="142618" y="145275"/>
                </a:lnTo>
                <a:lnTo>
                  <a:pt x="147660" y="135953"/>
                </a:lnTo>
                <a:lnTo>
                  <a:pt x="153274" y="132384"/>
                </a:lnTo>
                <a:lnTo>
                  <a:pt x="266035" y="132384"/>
                </a:lnTo>
                <a:lnTo>
                  <a:pt x="274057" y="128513"/>
                </a:lnTo>
                <a:lnTo>
                  <a:pt x="280717" y="123421"/>
                </a:lnTo>
                <a:lnTo>
                  <a:pt x="109858" y="123421"/>
                </a:lnTo>
                <a:lnTo>
                  <a:pt x="93763" y="121894"/>
                </a:lnTo>
                <a:lnTo>
                  <a:pt x="76984" y="118329"/>
                </a:lnTo>
                <a:lnTo>
                  <a:pt x="64640" y="115963"/>
                </a:lnTo>
                <a:lnTo>
                  <a:pt x="49727" y="115454"/>
                </a:lnTo>
                <a:close/>
              </a:path>
              <a:path w="302894" h="287654">
                <a:moveTo>
                  <a:pt x="266035" y="132384"/>
                </a:moveTo>
                <a:lnTo>
                  <a:pt x="153274" y="132384"/>
                </a:lnTo>
                <a:lnTo>
                  <a:pt x="165923" y="132435"/>
                </a:lnTo>
                <a:lnTo>
                  <a:pt x="169796" y="133972"/>
                </a:lnTo>
                <a:lnTo>
                  <a:pt x="176883" y="141681"/>
                </a:lnTo>
                <a:lnTo>
                  <a:pt x="178648" y="143522"/>
                </a:lnTo>
                <a:lnTo>
                  <a:pt x="179829" y="155206"/>
                </a:lnTo>
                <a:lnTo>
                  <a:pt x="175918" y="165620"/>
                </a:lnTo>
                <a:lnTo>
                  <a:pt x="170330" y="172720"/>
                </a:lnTo>
                <a:lnTo>
                  <a:pt x="163180" y="173507"/>
                </a:lnTo>
                <a:lnTo>
                  <a:pt x="288643" y="173507"/>
                </a:lnTo>
                <a:lnTo>
                  <a:pt x="286484" y="171386"/>
                </a:lnTo>
                <a:lnTo>
                  <a:pt x="274770" y="165406"/>
                </a:lnTo>
                <a:lnTo>
                  <a:pt x="264440" y="162509"/>
                </a:lnTo>
                <a:lnTo>
                  <a:pt x="218221" y="162509"/>
                </a:lnTo>
                <a:lnTo>
                  <a:pt x="207147" y="158089"/>
                </a:lnTo>
                <a:lnTo>
                  <a:pt x="243139" y="139166"/>
                </a:lnTo>
                <a:lnTo>
                  <a:pt x="253673" y="136677"/>
                </a:lnTo>
                <a:lnTo>
                  <a:pt x="264189" y="133275"/>
                </a:lnTo>
                <a:lnTo>
                  <a:pt x="266035" y="132384"/>
                </a:lnTo>
                <a:close/>
              </a:path>
              <a:path w="302894" h="287654">
                <a:moveTo>
                  <a:pt x="246509" y="159622"/>
                </a:moveTo>
                <a:lnTo>
                  <a:pt x="233360" y="159664"/>
                </a:lnTo>
                <a:lnTo>
                  <a:pt x="226235" y="160248"/>
                </a:lnTo>
                <a:lnTo>
                  <a:pt x="218221" y="162509"/>
                </a:lnTo>
                <a:lnTo>
                  <a:pt x="264440" y="162509"/>
                </a:lnTo>
                <a:lnTo>
                  <a:pt x="260879" y="161510"/>
                </a:lnTo>
                <a:lnTo>
                  <a:pt x="246509" y="159622"/>
                </a:lnTo>
                <a:close/>
              </a:path>
              <a:path w="302894" h="287654">
                <a:moveTo>
                  <a:pt x="88491" y="0"/>
                </a:moveTo>
                <a:lnTo>
                  <a:pt x="72858" y="2617"/>
                </a:lnTo>
                <a:lnTo>
                  <a:pt x="60860" y="11491"/>
                </a:lnTo>
                <a:lnTo>
                  <a:pt x="54071" y="25383"/>
                </a:lnTo>
                <a:lnTo>
                  <a:pt x="54061" y="43053"/>
                </a:lnTo>
                <a:lnTo>
                  <a:pt x="57926" y="54417"/>
                </a:lnTo>
                <a:lnTo>
                  <a:pt x="90457" y="89202"/>
                </a:lnTo>
                <a:lnTo>
                  <a:pt x="105549" y="99410"/>
                </a:lnTo>
                <a:lnTo>
                  <a:pt x="118042" y="110431"/>
                </a:lnTo>
                <a:lnTo>
                  <a:pt x="120152" y="119672"/>
                </a:lnTo>
                <a:lnTo>
                  <a:pt x="109858" y="123421"/>
                </a:lnTo>
                <a:lnTo>
                  <a:pt x="280717" y="123421"/>
                </a:lnTo>
                <a:lnTo>
                  <a:pt x="282598" y="121984"/>
                </a:lnTo>
                <a:lnTo>
                  <a:pt x="285049" y="118799"/>
                </a:lnTo>
                <a:lnTo>
                  <a:pt x="192703" y="118799"/>
                </a:lnTo>
                <a:lnTo>
                  <a:pt x="185976" y="118760"/>
                </a:lnTo>
                <a:lnTo>
                  <a:pt x="181802" y="114955"/>
                </a:lnTo>
                <a:lnTo>
                  <a:pt x="183081" y="107594"/>
                </a:lnTo>
                <a:lnTo>
                  <a:pt x="187229" y="101930"/>
                </a:lnTo>
                <a:lnTo>
                  <a:pt x="192361" y="97091"/>
                </a:lnTo>
                <a:lnTo>
                  <a:pt x="192857" y="96672"/>
                </a:lnTo>
                <a:lnTo>
                  <a:pt x="152816" y="96672"/>
                </a:lnTo>
                <a:lnTo>
                  <a:pt x="139481" y="70027"/>
                </a:lnTo>
                <a:lnTo>
                  <a:pt x="135965" y="46000"/>
                </a:lnTo>
                <a:lnTo>
                  <a:pt x="127474" y="23902"/>
                </a:lnTo>
                <a:lnTo>
                  <a:pt x="112239" y="7361"/>
                </a:lnTo>
                <a:lnTo>
                  <a:pt x="88491" y="0"/>
                </a:lnTo>
                <a:close/>
              </a:path>
              <a:path w="302894" h="287654">
                <a:moveTo>
                  <a:pt x="264940" y="74029"/>
                </a:moveTo>
                <a:lnTo>
                  <a:pt x="226913" y="85864"/>
                </a:lnTo>
                <a:lnTo>
                  <a:pt x="199083" y="114858"/>
                </a:lnTo>
                <a:lnTo>
                  <a:pt x="192703" y="118799"/>
                </a:lnTo>
                <a:lnTo>
                  <a:pt x="285049" y="118799"/>
                </a:lnTo>
                <a:lnTo>
                  <a:pt x="288621" y="114118"/>
                </a:lnTo>
                <a:lnTo>
                  <a:pt x="291719" y="105332"/>
                </a:lnTo>
                <a:lnTo>
                  <a:pt x="291598" y="95999"/>
                </a:lnTo>
                <a:lnTo>
                  <a:pt x="288046" y="86880"/>
                </a:lnTo>
                <a:lnTo>
                  <a:pt x="278210" y="77773"/>
                </a:lnTo>
                <a:lnTo>
                  <a:pt x="264940" y="74029"/>
                </a:lnTo>
                <a:close/>
              </a:path>
              <a:path w="302894" h="287654">
                <a:moveTo>
                  <a:pt x="190967" y="4152"/>
                </a:moveTo>
                <a:lnTo>
                  <a:pt x="169824" y="11181"/>
                </a:lnTo>
                <a:lnTo>
                  <a:pt x="160432" y="30510"/>
                </a:lnTo>
                <a:lnTo>
                  <a:pt x="158347" y="54818"/>
                </a:lnTo>
                <a:lnTo>
                  <a:pt x="159207" y="78714"/>
                </a:lnTo>
                <a:lnTo>
                  <a:pt x="159344" y="82067"/>
                </a:lnTo>
                <a:lnTo>
                  <a:pt x="160754" y="95999"/>
                </a:lnTo>
                <a:lnTo>
                  <a:pt x="152816" y="96672"/>
                </a:lnTo>
                <a:lnTo>
                  <a:pt x="192857" y="96672"/>
                </a:lnTo>
                <a:lnTo>
                  <a:pt x="197793" y="92499"/>
                </a:lnTo>
                <a:lnTo>
                  <a:pt x="202842" y="87579"/>
                </a:lnTo>
                <a:lnTo>
                  <a:pt x="213461" y="70161"/>
                </a:lnTo>
                <a:lnTo>
                  <a:pt x="219168" y="48667"/>
                </a:lnTo>
                <a:lnTo>
                  <a:pt x="217654" y="27205"/>
                </a:lnTo>
                <a:lnTo>
                  <a:pt x="206614" y="9880"/>
                </a:lnTo>
                <a:lnTo>
                  <a:pt x="202727" y="6629"/>
                </a:lnTo>
                <a:lnTo>
                  <a:pt x="197622" y="4533"/>
                </a:lnTo>
                <a:lnTo>
                  <a:pt x="190967" y="4152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266735" y="1359299"/>
            <a:ext cx="34290" cy="24130"/>
          </a:xfrm>
          <a:custGeom>
            <a:avLst/>
            <a:gdLst/>
            <a:ahLst/>
            <a:cxnLst/>
            <a:rect l="l" t="t" r="r" b="b"/>
            <a:pathLst>
              <a:path w="34290" h="24130">
                <a:moveTo>
                  <a:pt x="16580" y="0"/>
                </a:moveTo>
                <a:lnTo>
                  <a:pt x="9182" y="1029"/>
                </a:lnTo>
                <a:lnTo>
                  <a:pt x="3098" y="4194"/>
                </a:lnTo>
                <a:lnTo>
                  <a:pt x="0" y="9435"/>
                </a:lnTo>
                <a:lnTo>
                  <a:pt x="3314" y="19120"/>
                </a:lnTo>
                <a:lnTo>
                  <a:pt x="13465" y="23925"/>
                </a:lnTo>
                <a:lnTo>
                  <a:pt x="24849" y="23254"/>
                </a:lnTo>
                <a:lnTo>
                  <a:pt x="31864" y="16509"/>
                </a:lnTo>
                <a:lnTo>
                  <a:pt x="34035" y="9270"/>
                </a:lnTo>
                <a:lnTo>
                  <a:pt x="31762" y="4113"/>
                </a:lnTo>
                <a:lnTo>
                  <a:pt x="23621" y="1167"/>
                </a:lnTo>
                <a:lnTo>
                  <a:pt x="16580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152621" y="1382682"/>
            <a:ext cx="26670" cy="27305"/>
          </a:xfrm>
          <a:custGeom>
            <a:avLst/>
            <a:gdLst/>
            <a:ahLst/>
            <a:cxnLst/>
            <a:rect l="l" t="t" r="r" b="b"/>
            <a:pathLst>
              <a:path w="26669" h="27305">
                <a:moveTo>
                  <a:pt x="6343" y="0"/>
                </a:moveTo>
                <a:lnTo>
                  <a:pt x="0" y="9831"/>
                </a:lnTo>
                <a:lnTo>
                  <a:pt x="2146" y="21571"/>
                </a:lnTo>
                <a:lnTo>
                  <a:pt x="13435" y="27223"/>
                </a:lnTo>
                <a:lnTo>
                  <a:pt x="21671" y="23743"/>
                </a:lnTo>
                <a:lnTo>
                  <a:pt x="26512" y="15699"/>
                </a:lnTo>
                <a:lnTo>
                  <a:pt x="26586" y="6629"/>
                </a:lnTo>
                <a:lnTo>
                  <a:pt x="20521" y="70"/>
                </a:lnTo>
                <a:lnTo>
                  <a:pt x="63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412824" y="1401334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40" h="24765">
                <a:moveTo>
                  <a:pt x="11328" y="0"/>
                </a:moveTo>
                <a:lnTo>
                  <a:pt x="279" y="4178"/>
                </a:lnTo>
                <a:lnTo>
                  <a:pt x="0" y="13309"/>
                </a:lnTo>
                <a:lnTo>
                  <a:pt x="6659" y="24501"/>
                </a:lnTo>
                <a:lnTo>
                  <a:pt x="19854" y="20739"/>
                </a:lnTo>
                <a:lnTo>
                  <a:pt x="27551" y="10309"/>
                </a:lnTo>
                <a:lnTo>
                  <a:pt x="17716" y="1498"/>
                </a:lnTo>
                <a:lnTo>
                  <a:pt x="1132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268639" y="1414640"/>
            <a:ext cx="27940" cy="103505"/>
          </a:xfrm>
          <a:custGeom>
            <a:avLst/>
            <a:gdLst/>
            <a:ahLst/>
            <a:cxnLst/>
            <a:rect l="l" t="t" r="r" b="b"/>
            <a:pathLst>
              <a:path w="27940" h="103505">
                <a:moveTo>
                  <a:pt x="19038" y="0"/>
                </a:moveTo>
                <a:lnTo>
                  <a:pt x="5726" y="2911"/>
                </a:lnTo>
                <a:lnTo>
                  <a:pt x="808" y="19770"/>
                </a:lnTo>
                <a:lnTo>
                  <a:pt x="575" y="42387"/>
                </a:lnTo>
                <a:lnTo>
                  <a:pt x="1322" y="62572"/>
                </a:lnTo>
                <a:lnTo>
                  <a:pt x="752" y="75463"/>
                </a:lnTo>
                <a:lnTo>
                  <a:pt x="0" y="86628"/>
                </a:lnTo>
                <a:lnTo>
                  <a:pt x="502" y="95214"/>
                </a:lnTo>
                <a:lnTo>
                  <a:pt x="3697" y="100368"/>
                </a:lnTo>
                <a:lnTo>
                  <a:pt x="15695" y="102932"/>
                </a:lnTo>
                <a:lnTo>
                  <a:pt x="22666" y="95143"/>
                </a:lnTo>
                <a:lnTo>
                  <a:pt x="25762" y="81699"/>
                </a:lnTo>
                <a:lnTo>
                  <a:pt x="26689" y="46212"/>
                </a:lnTo>
                <a:lnTo>
                  <a:pt x="27932" y="25657"/>
                </a:lnTo>
                <a:lnTo>
                  <a:pt x="26502" y="9097"/>
                </a:lnTo>
                <a:lnTo>
                  <a:pt x="190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173800" y="1429525"/>
            <a:ext cx="48260" cy="99060"/>
          </a:xfrm>
          <a:custGeom>
            <a:avLst/>
            <a:gdLst/>
            <a:ahLst/>
            <a:cxnLst/>
            <a:rect l="l" t="t" r="r" b="b"/>
            <a:pathLst>
              <a:path w="48259" h="99059">
                <a:moveTo>
                  <a:pt x="2121" y="0"/>
                </a:moveTo>
                <a:lnTo>
                  <a:pt x="0" y="8143"/>
                </a:lnTo>
                <a:lnTo>
                  <a:pt x="2869" y="19532"/>
                </a:lnTo>
                <a:lnTo>
                  <a:pt x="6432" y="28801"/>
                </a:lnTo>
                <a:lnTo>
                  <a:pt x="9775" y="38087"/>
                </a:lnTo>
                <a:lnTo>
                  <a:pt x="13900" y="50393"/>
                </a:lnTo>
                <a:lnTo>
                  <a:pt x="17833" y="62825"/>
                </a:lnTo>
                <a:lnTo>
                  <a:pt x="20605" y="72489"/>
                </a:lnTo>
                <a:lnTo>
                  <a:pt x="23323" y="83043"/>
                </a:lnTo>
                <a:lnTo>
                  <a:pt x="23056" y="94016"/>
                </a:lnTo>
                <a:lnTo>
                  <a:pt x="37128" y="99032"/>
                </a:lnTo>
                <a:lnTo>
                  <a:pt x="46374" y="91400"/>
                </a:lnTo>
                <a:lnTo>
                  <a:pt x="47745" y="85481"/>
                </a:lnTo>
                <a:lnTo>
                  <a:pt x="47513" y="76647"/>
                </a:lnTo>
                <a:lnTo>
                  <a:pt x="44457" y="65571"/>
                </a:lnTo>
                <a:lnTo>
                  <a:pt x="40100" y="53824"/>
                </a:lnTo>
                <a:lnTo>
                  <a:pt x="35960" y="42975"/>
                </a:lnTo>
                <a:lnTo>
                  <a:pt x="31350" y="30536"/>
                </a:lnTo>
                <a:lnTo>
                  <a:pt x="25741" y="17311"/>
                </a:lnTo>
                <a:lnTo>
                  <a:pt x="19634" y="6291"/>
                </a:lnTo>
                <a:lnTo>
                  <a:pt x="13531" y="468"/>
                </a:lnTo>
                <a:lnTo>
                  <a:pt x="21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328984" y="1441049"/>
            <a:ext cx="77470" cy="99695"/>
          </a:xfrm>
          <a:custGeom>
            <a:avLst/>
            <a:gdLst/>
            <a:ahLst/>
            <a:cxnLst/>
            <a:rect l="l" t="t" r="r" b="b"/>
            <a:pathLst>
              <a:path w="77469" h="99694">
                <a:moveTo>
                  <a:pt x="68491" y="0"/>
                </a:moveTo>
                <a:lnTo>
                  <a:pt x="59867" y="1630"/>
                </a:lnTo>
                <a:lnTo>
                  <a:pt x="54043" y="9009"/>
                </a:lnTo>
                <a:lnTo>
                  <a:pt x="49540" y="19261"/>
                </a:lnTo>
                <a:lnTo>
                  <a:pt x="44881" y="29514"/>
                </a:lnTo>
                <a:lnTo>
                  <a:pt x="10391" y="73552"/>
                </a:lnTo>
                <a:lnTo>
                  <a:pt x="1995" y="85352"/>
                </a:lnTo>
                <a:lnTo>
                  <a:pt x="0" y="94462"/>
                </a:lnTo>
                <a:lnTo>
                  <a:pt x="6342" y="99420"/>
                </a:lnTo>
                <a:lnTo>
                  <a:pt x="15932" y="97491"/>
                </a:lnTo>
                <a:lnTo>
                  <a:pt x="43827" y="71448"/>
                </a:lnTo>
                <a:lnTo>
                  <a:pt x="50297" y="61410"/>
                </a:lnTo>
                <a:lnTo>
                  <a:pt x="57886" y="50787"/>
                </a:lnTo>
                <a:lnTo>
                  <a:pt x="65622" y="39735"/>
                </a:lnTo>
                <a:lnTo>
                  <a:pt x="74190" y="23798"/>
                </a:lnTo>
                <a:lnTo>
                  <a:pt x="77256" y="8658"/>
                </a:lnTo>
                <a:lnTo>
                  <a:pt x="6849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009306" y="1468765"/>
            <a:ext cx="27940" cy="25400"/>
          </a:xfrm>
          <a:custGeom>
            <a:avLst/>
            <a:gdLst/>
            <a:ahLst/>
            <a:cxnLst/>
            <a:rect l="l" t="t" r="r" b="b"/>
            <a:pathLst>
              <a:path w="27940" h="25400">
                <a:moveTo>
                  <a:pt x="13821" y="0"/>
                </a:moveTo>
                <a:lnTo>
                  <a:pt x="6856" y="2610"/>
                </a:lnTo>
                <a:lnTo>
                  <a:pt x="1784" y="7701"/>
                </a:lnTo>
                <a:lnTo>
                  <a:pt x="0" y="14062"/>
                </a:lnTo>
                <a:lnTo>
                  <a:pt x="7040" y="24855"/>
                </a:lnTo>
                <a:lnTo>
                  <a:pt x="19557" y="21560"/>
                </a:lnTo>
                <a:lnTo>
                  <a:pt x="27617" y="11271"/>
                </a:lnTo>
                <a:lnTo>
                  <a:pt x="21285" y="1083"/>
                </a:lnTo>
                <a:lnTo>
                  <a:pt x="138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057426" y="1493313"/>
            <a:ext cx="121920" cy="70485"/>
          </a:xfrm>
          <a:custGeom>
            <a:avLst/>
            <a:gdLst/>
            <a:ahLst/>
            <a:cxnLst/>
            <a:rect l="l" t="t" r="r" b="b"/>
            <a:pathLst>
              <a:path w="121919" h="70484">
                <a:moveTo>
                  <a:pt x="1663" y="0"/>
                </a:moveTo>
                <a:lnTo>
                  <a:pt x="0" y="6045"/>
                </a:lnTo>
                <a:lnTo>
                  <a:pt x="4546" y="17113"/>
                </a:lnTo>
                <a:lnTo>
                  <a:pt x="20151" y="25798"/>
                </a:lnTo>
                <a:lnTo>
                  <a:pt x="55410" y="38188"/>
                </a:lnTo>
                <a:lnTo>
                  <a:pt x="62045" y="41582"/>
                </a:lnTo>
                <a:lnTo>
                  <a:pt x="68592" y="45716"/>
                </a:lnTo>
                <a:lnTo>
                  <a:pt x="75158" y="50208"/>
                </a:lnTo>
                <a:lnTo>
                  <a:pt x="81851" y="54673"/>
                </a:lnTo>
                <a:lnTo>
                  <a:pt x="91770" y="61442"/>
                </a:lnTo>
                <a:lnTo>
                  <a:pt x="104179" y="68521"/>
                </a:lnTo>
                <a:lnTo>
                  <a:pt x="115343" y="70245"/>
                </a:lnTo>
                <a:lnTo>
                  <a:pt x="121526" y="60947"/>
                </a:lnTo>
                <a:lnTo>
                  <a:pt x="119127" y="54029"/>
                </a:lnTo>
                <a:lnTo>
                  <a:pt x="112158" y="47045"/>
                </a:lnTo>
                <a:lnTo>
                  <a:pt x="103815" y="40878"/>
                </a:lnTo>
                <a:lnTo>
                  <a:pt x="97294" y="36410"/>
                </a:lnTo>
                <a:lnTo>
                  <a:pt x="83759" y="26897"/>
                </a:lnTo>
                <a:lnTo>
                  <a:pt x="72174" y="20270"/>
                </a:lnTo>
                <a:lnTo>
                  <a:pt x="59150" y="14856"/>
                </a:lnTo>
                <a:lnTo>
                  <a:pt x="41300" y="8978"/>
                </a:lnTo>
                <a:lnTo>
                  <a:pt x="34771" y="6688"/>
                </a:lnTo>
                <a:lnTo>
                  <a:pt x="28371" y="4287"/>
                </a:lnTo>
                <a:lnTo>
                  <a:pt x="21847" y="2194"/>
                </a:lnTo>
                <a:lnTo>
                  <a:pt x="14947" y="825"/>
                </a:lnTo>
                <a:lnTo>
                  <a:pt x="8788" y="88"/>
                </a:lnTo>
                <a:lnTo>
                  <a:pt x="166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3498424" y="1509083"/>
            <a:ext cx="25400" cy="27305"/>
          </a:xfrm>
          <a:custGeom>
            <a:avLst/>
            <a:gdLst/>
            <a:ahLst/>
            <a:cxnLst/>
            <a:rect l="l" t="t" r="r" b="b"/>
            <a:pathLst>
              <a:path w="25400" h="27305">
                <a:moveTo>
                  <a:pt x="17122" y="0"/>
                </a:moveTo>
                <a:lnTo>
                  <a:pt x="4671" y="1683"/>
                </a:lnTo>
                <a:lnTo>
                  <a:pt x="0" y="11860"/>
                </a:lnTo>
                <a:lnTo>
                  <a:pt x="3010" y="22901"/>
                </a:lnTo>
                <a:lnTo>
                  <a:pt x="13604" y="27178"/>
                </a:lnTo>
                <a:lnTo>
                  <a:pt x="21110" y="22960"/>
                </a:lnTo>
                <a:lnTo>
                  <a:pt x="24998" y="14693"/>
                </a:lnTo>
                <a:lnTo>
                  <a:pt x="24068" y="5875"/>
                </a:lnTo>
                <a:lnTo>
                  <a:pt x="1712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362382" y="1529364"/>
            <a:ext cx="109220" cy="57785"/>
          </a:xfrm>
          <a:custGeom>
            <a:avLst/>
            <a:gdLst/>
            <a:ahLst/>
            <a:cxnLst/>
            <a:rect l="l" t="t" r="r" b="b"/>
            <a:pathLst>
              <a:path w="109219" h="57784">
                <a:moveTo>
                  <a:pt x="90643" y="0"/>
                </a:moveTo>
                <a:lnTo>
                  <a:pt x="81105" y="3808"/>
                </a:lnTo>
                <a:lnTo>
                  <a:pt x="63754" y="14417"/>
                </a:lnTo>
                <a:lnTo>
                  <a:pt x="48416" y="19721"/>
                </a:lnTo>
                <a:lnTo>
                  <a:pt x="24599" y="28218"/>
                </a:lnTo>
                <a:lnTo>
                  <a:pt x="4421" y="39554"/>
                </a:lnTo>
                <a:lnTo>
                  <a:pt x="0" y="53381"/>
                </a:lnTo>
                <a:lnTo>
                  <a:pt x="11120" y="57202"/>
                </a:lnTo>
                <a:lnTo>
                  <a:pt x="29879" y="52897"/>
                </a:lnTo>
                <a:lnTo>
                  <a:pt x="48748" y="45589"/>
                </a:lnTo>
                <a:lnTo>
                  <a:pt x="60198" y="40402"/>
                </a:lnTo>
                <a:lnTo>
                  <a:pt x="74549" y="34236"/>
                </a:lnTo>
                <a:lnTo>
                  <a:pt x="90652" y="26817"/>
                </a:lnTo>
                <a:lnTo>
                  <a:pt x="103632" y="18215"/>
                </a:lnTo>
                <a:lnTo>
                  <a:pt x="108610" y="8499"/>
                </a:lnTo>
                <a:lnTo>
                  <a:pt x="108254" y="2975"/>
                </a:lnTo>
                <a:lnTo>
                  <a:pt x="105092" y="1743"/>
                </a:lnTo>
                <a:lnTo>
                  <a:pt x="100342" y="257"/>
                </a:lnTo>
                <a:lnTo>
                  <a:pt x="90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201054" y="1545024"/>
            <a:ext cx="129539" cy="125095"/>
          </a:xfrm>
          <a:custGeom>
            <a:avLst/>
            <a:gdLst/>
            <a:ahLst/>
            <a:cxnLst/>
            <a:rect l="l" t="t" r="r" b="b"/>
            <a:pathLst>
              <a:path w="129540" h="125094">
                <a:moveTo>
                  <a:pt x="76125" y="0"/>
                </a:moveTo>
                <a:lnTo>
                  <a:pt x="43081" y="4005"/>
                </a:lnTo>
                <a:lnTo>
                  <a:pt x="15148" y="23182"/>
                </a:lnTo>
                <a:lnTo>
                  <a:pt x="0" y="53158"/>
                </a:lnTo>
                <a:lnTo>
                  <a:pt x="5310" y="89560"/>
                </a:lnTo>
                <a:lnTo>
                  <a:pt x="20989" y="108195"/>
                </a:lnTo>
                <a:lnTo>
                  <a:pt x="44626" y="120619"/>
                </a:lnTo>
                <a:lnTo>
                  <a:pt x="71040" y="124759"/>
                </a:lnTo>
                <a:lnTo>
                  <a:pt x="95048" y="118541"/>
                </a:lnTo>
                <a:lnTo>
                  <a:pt x="106599" y="109677"/>
                </a:lnTo>
                <a:lnTo>
                  <a:pt x="117995" y="95761"/>
                </a:lnTo>
                <a:lnTo>
                  <a:pt x="75320" y="95761"/>
                </a:lnTo>
                <a:lnTo>
                  <a:pt x="46671" y="92883"/>
                </a:lnTo>
                <a:lnTo>
                  <a:pt x="27738" y="73748"/>
                </a:lnTo>
                <a:lnTo>
                  <a:pt x="27168" y="54512"/>
                </a:lnTo>
                <a:lnTo>
                  <a:pt x="36626" y="38095"/>
                </a:lnTo>
                <a:lnTo>
                  <a:pt x="53150" y="27652"/>
                </a:lnTo>
                <a:lnTo>
                  <a:pt x="73776" y="26339"/>
                </a:lnTo>
                <a:lnTo>
                  <a:pt x="118882" y="26339"/>
                </a:lnTo>
                <a:lnTo>
                  <a:pt x="111849" y="17372"/>
                </a:lnTo>
                <a:lnTo>
                  <a:pt x="95429" y="6096"/>
                </a:lnTo>
                <a:lnTo>
                  <a:pt x="76125" y="0"/>
                </a:lnTo>
                <a:close/>
              </a:path>
              <a:path w="129540" h="125094">
                <a:moveTo>
                  <a:pt x="118882" y="26339"/>
                </a:moveTo>
                <a:lnTo>
                  <a:pt x="73776" y="26339"/>
                </a:lnTo>
                <a:lnTo>
                  <a:pt x="82831" y="29016"/>
                </a:lnTo>
                <a:lnTo>
                  <a:pt x="90362" y="33199"/>
                </a:lnTo>
                <a:lnTo>
                  <a:pt x="96093" y="38889"/>
                </a:lnTo>
                <a:lnTo>
                  <a:pt x="99747" y="46088"/>
                </a:lnTo>
                <a:lnTo>
                  <a:pt x="98181" y="80717"/>
                </a:lnTo>
                <a:lnTo>
                  <a:pt x="75320" y="95761"/>
                </a:lnTo>
                <a:lnTo>
                  <a:pt x="117995" y="95761"/>
                </a:lnTo>
                <a:lnTo>
                  <a:pt x="118605" y="95016"/>
                </a:lnTo>
                <a:lnTo>
                  <a:pt x="127390" y="74995"/>
                </a:lnTo>
                <a:lnTo>
                  <a:pt x="129275" y="50050"/>
                </a:lnTo>
                <a:lnTo>
                  <a:pt x="123694" y="32473"/>
                </a:lnTo>
                <a:lnTo>
                  <a:pt x="118882" y="26339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047994" y="1603552"/>
            <a:ext cx="120650" cy="31750"/>
          </a:xfrm>
          <a:custGeom>
            <a:avLst/>
            <a:gdLst/>
            <a:ahLst/>
            <a:cxnLst/>
            <a:rect l="l" t="t" r="r" b="b"/>
            <a:pathLst>
              <a:path w="120650" h="31750">
                <a:moveTo>
                  <a:pt x="95643" y="0"/>
                </a:moveTo>
                <a:lnTo>
                  <a:pt x="84293" y="292"/>
                </a:lnTo>
                <a:lnTo>
                  <a:pt x="71196" y="1938"/>
                </a:lnTo>
                <a:lnTo>
                  <a:pt x="56745" y="4091"/>
                </a:lnTo>
                <a:lnTo>
                  <a:pt x="41338" y="5905"/>
                </a:lnTo>
                <a:lnTo>
                  <a:pt x="27878" y="7080"/>
                </a:lnTo>
                <a:lnTo>
                  <a:pt x="14354" y="9367"/>
                </a:lnTo>
                <a:lnTo>
                  <a:pt x="3987" y="14058"/>
                </a:lnTo>
                <a:lnTo>
                  <a:pt x="0" y="22440"/>
                </a:lnTo>
                <a:lnTo>
                  <a:pt x="10226" y="31327"/>
                </a:lnTo>
                <a:lnTo>
                  <a:pt x="33669" y="30746"/>
                </a:lnTo>
                <a:lnTo>
                  <a:pt x="81483" y="22440"/>
                </a:lnTo>
                <a:lnTo>
                  <a:pt x="107372" y="21939"/>
                </a:lnTo>
                <a:lnTo>
                  <a:pt x="117012" y="18940"/>
                </a:lnTo>
                <a:lnTo>
                  <a:pt x="120421" y="10617"/>
                </a:lnTo>
                <a:lnTo>
                  <a:pt x="117708" y="4329"/>
                </a:lnTo>
                <a:lnTo>
                  <a:pt x="111618" y="1355"/>
                </a:lnTo>
                <a:lnTo>
                  <a:pt x="103735" y="358"/>
                </a:lnTo>
                <a:lnTo>
                  <a:pt x="95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997622" y="1617715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17303" y="0"/>
                </a:moveTo>
                <a:lnTo>
                  <a:pt x="4832" y="1026"/>
                </a:lnTo>
                <a:lnTo>
                  <a:pt x="0" y="9501"/>
                </a:lnTo>
                <a:lnTo>
                  <a:pt x="1758" y="19425"/>
                </a:lnTo>
                <a:lnTo>
                  <a:pt x="9061" y="24803"/>
                </a:lnTo>
                <a:lnTo>
                  <a:pt x="17030" y="22152"/>
                </a:lnTo>
                <a:lnTo>
                  <a:pt x="24045" y="14878"/>
                </a:lnTo>
                <a:lnTo>
                  <a:pt x="25629" y="6365"/>
                </a:lnTo>
                <a:lnTo>
                  <a:pt x="1730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354119" y="1616890"/>
            <a:ext cx="138430" cy="31115"/>
          </a:xfrm>
          <a:custGeom>
            <a:avLst/>
            <a:gdLst/>
            <a:ahLst/>
            <a:cxnLst/>
            <a:rect l="l" t="t" r="r" b="b"/>
            <a:pathLst>
              <a:path w="138430" h="31114">
                <a:moveTo>
                  <a:pt x="135196" y="23342"/>
                </a:moveTo>
                <a:lnTo>
                  <a:pt x="43358" y="23342"/>
                </a:lnTo>
                <a:lnTo>
                  <a:pt x="61366" y="23571"/>
                </a:lnTo>
                <a:lnTo>
                  <a:pt x="80987" y="27102"/>
                </a:lnTo>
                <a:lnTo>
                  <a:pt x="105976" y="31010"/>
                </a:lnTo>
                <a:lnTo>
                  <a:pt x="127730" y="30550"/>
                </a:lnTo>
                <a:lnTo>
                  <a:pt x="135196" y="23342"/>
                </a:lnTo>
                <a:close/>
              </a:path>
              <a:path w="138430" h="31114">
                <a:moveTo>
                  <a:pt x="51993" y="0"/>
                </a:moveTo>
                <a:lnTo>
                  <a:pt x="40847" y="51"/>
                </a:lnTo>
                <a:lnTo>
                  <a:pt x="23806" y="977"/>
                </a:lnTo>
                <a:lnTo>
                  <a:pt x="7859" y="3589"/>
                </a:lnTo>
                <a:lnTo>
                  <a:pt x="0" y="8699"/>
                </a:lnTo>
                <a:lnTo>
                  <a:pt x="4948" y="19922"/>
                </a:lnTo>
                <a:lnTo>
                  <a:pt x="21977" y="23464"/>
                </a:lnTo>
                <a:lnTo>
                  <a:pt x="135196" y="23342"/>
                </a:lnTo>
                <a:lnTo>
                  <a:pt x="137642" y="20980"/>
                </a:lnTo>
                <a:lnTo>
                  <a:pt x="138176" y="12953"/>
                </a:lnTo>
                <a:lnTo>
                  <a:pt x="132410" y="11366"/>
                </a:lnTo>
                <a:lnTo>
                  <a:pt x="125615" y="8966"/>
                </a:lnTo>
                <a:lnTo>
                  <a:pt x="72871" y="917"/>
                </a:lnTo>
                <a:lnTo>
                  <a:pt x="5199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521773" y="1633890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4">
                <a:moveTo>
                  <a:pt x="13958" y="0"/>
                </a:moveTo>
                <a:lnTo>
                  <a:pt x="7566" y="1598"/>
                </a:lnTo>
                <a:lnTo>
                  <a:pt x="2425" y="5635"/>
                </a:lnTo>
                <a:lnTo>
                  <a:pt x="0" y="11930"/>
                </a:lnTo>
                <a:lnTo>
                  <a:pt x="6017" y="24221"/>
                </a:lnTo>
                <a:lnTo>
                  <a:pt x="19457" y="21834"/>
                </a:lnTo>
                <a:lnTo>
                  <a:pt x="28205" y="11767"/>
                </a:lnTo>
                <a:lnTo>
                  <a:pt x="20142" y="1020"/>
                </a:lnTo>
                <a:lnTo>
                  <a:pt x="1395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091231" y="1660664"/>
            <a:ext cx="101600" cy="66675"/>
          </a:xfrm>
          <a:custGeom>
            <a:avLst/>
            <a:gdLst/>
            <a:ahLst/>
            <a:cxnLst/>
            <a:rect l="l" t="t" r="r" b="b"/>
            <a:pathLst>
              <a:path w="101600" h="66675">
                <a:moveTo>
                  <a:pt x="94462" y="0"/>
                </a:moveTo>
                <a:lnTo>
                  <a:pt x="83041" y="324"/>
                </a:lnTo>
                <a:lnTo>
                  <a:pt x="69008" y="6243"/>
                </a:lnTo>
                <a:lnTo>
                  <a:pt x="54418" y="14946"/>
                </a:lnTo>
                <a:lnTo>
                  <a:pt x="41325" y="23622"/>
                </a:lnTo>
                <a:lnTo>
                  <a:pt x="30632" y="30059"/>
                </a:lnTo>
                <a:lnTo>
                  <a:pt x="16748" y="38638"/>
                </a:lnTo>
                <a:lnTo>
                  <a:pt x="4821" y="47976"/>
                </a:lnTo>
                <a:lnTo>
                  <a:pt x="0" y="56692"/>
                </a:lnTo>
                <a:lnTo>
                  <a:pt x="5090" y="66306"/>
                </a:lnTo>
                <a:lnTo>
                  <a:pt x="15701" y="65749"/>
                </a:lnTo>
                <a:lnTo>
                  <a:pt x="27615" y="60070"/>
                </a:lnTo>
                <a:lnTo>
                  <a:pt x="36614" y="54317"/>
                </a:lnTo>
                <a:lnTo>
                  <a:pt x="74244" y="33299"/>
                </a:lnTo>
                <a:lnTo>
                  <a:pt x="94221" y="19063"/>
                </a:lnTo>
                <a:lnTo>
                  <a:pt x="101549" y="5918"/>
                </a:lnTo>
                <a:lnTo>
                  <a:pt x="100926" y="2717"/>
                </a:lnTo>
                <a:lnTo>
                  <a:pt x="97650" y="1155"/>
                </a:lnTo>
                <a:lnTo>
                  <a:pt x="9446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336291" y="1672080"/>
            <a:ext cx="112395" cy="97790"/>
          </a:xfrm>
          <a:custGeom>
            <a:avLst/>
            <a:gdLst/>
            <a:ahLst/>
            <a:cxnLst/>
            <a:rect l="l" t="t" r="r" b="b"/>
            <a:pathLst>
              <a:path w="112394" h="97789">
                <a:moveTo>
                  <a:pt x="2438" y="0"/>
                </a:moveTo>
                <a:lnTo>
                  <a:pt x="0" y="6210"/>
                </a:lnTo>
                <a:lnTo>
                  <a:pt x="889" y="14254"/>
                </a:lnTo>
                <a:lnTo>
                  <a:pt x="7615" y="21139"/>
                </a:lnTo>
                <a:lnTo>
                  <a:pt x="16200" y="26709"/>
                </a:lnTo>
                <a:lnTo>
                  <a:pt x="22669" y="30810"/>
                </a:lnTo>
                <a:lnTo>
                  <a:pt x="36083" y="42476"/>
                </a:lnTo>
                <a:lnTo>
                  <a:pt x="47896" y="53817"/>
                </a:lnTo>
                <a:lnTo>
                  <a:pt x="59383" y="65151"/>
                </a:lnTo>
                <a:lnTo>
                  <a:pt x="71818" y="76796"/>
                </a:lnTo>
                <a:lnTo>
                  <a:pt x="81099" y="85165"/>
                </a:lnTo>
                <a:lnTo>
                  <a:pt x="93827" y="94564"/>
                </a:lnTo>
                <a:lnTo>
                  <a:pt x="105679" y="97781"/>
                </a:lnTo>
                <a:lnTo>
                  <a:pt x="112331" y="87604"/>
                </a:lnTo>
                <a:lnTo>
                  <a:pt x="107904" y="76408"/>
                </a:lnTo>
                <a:lnTo>
                  <a:pt x="95902" y="63776"/>
                </a:lnTo>
                <a:lnTo>
                  <a:pt x="82125" y="52368"/>
                </a:lnTo>
                <a:lnTo>
                  <a:pt x="72377" y="44843"/>
                </a:lnTo>
                <a:lnTo>
                  <a:pt x="58340" y="32295"/>
                </a:lnTo>
                <a:lnTo>
                  <a:pt x="45605" y="20145"/>
                </a:lnTo>
                <a:lnTo>
                  <a:pt x="32975" y="9942"/>
                </a:lnTo>
                <a:lnTo>
                  <a:pt x="19253" y="3238"/>
                </a:lnTo>
                <a:lnTo>
                  <a:pt x="10744" y="647"/>
                </a:lnTo>
                <a:lnTo>
                  <a:pt x="24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284468" y="1693612"/>
            <a:ext cx="70485" cy="129539"/>
          </a:xfrm>
          <a:custGeom>
            <a:avLst/>
            <a:gdLst/>
            <a:ahLst/>
            <a:cxnLst/>
            <a:rect l="l" t="t" r="r" b="b"/>
            <a:pathLst>
              <a:path w="70484" h="129539">
                <a:moveTo>
                  <a:pt x="11309" y="0"/>
                </a:moveTo>
                <a:lnTo>
                  <a:pt x="393" y="2094"/>
                </a:lnTo>
                <a:lnTo>
                  <a:pt x="0" y="10420"/>
                </a:lnTo>
                <a:lnTo>
                  <a:pt x="5054" y="21213"/>
                </a:lnTo>
                <a:lnTo>
                  <a:pt x="10483" y="30708"/>
                </a:lnTo>
                <a:lnTo>
                  <a:pt x="17549" y="46520"/>
                </a:lnTo>
                <a:lnTo>
                  <a:pt x="25698" y="67354"/>
                </a:lnTo>
                <a:lnTo>
                  <a:pt x="33133" y="87622"/>
                </a:lnTo>
                <a:lnTo>
                  <a:pt x="38741" y="103606"/>
                </a:lnTo>
                <a:lnTo>
                  <a:pt x="43546" y="120245"/>
                </a:lnTo>
                <a:lnTo>
                  <a:pt x="46847" y="126232"/>
                </a:lnTo>
                <a:lnTo>
                  <a:pt x="52419" y="129349"/>
                </a:lnTo>
                <a:lnTo>
                  <a:pt x="59354" y="129000"/>
                </a:lnTo>
                <a:lnTo>
                  <a:pt x="65136" y="125577"/>
                </a:lnTo>
                <a:lnTo>
                  <a:pt x="69001" y="119601"/>
                </a:lnTo>
                <a:lnTo>
                  <a:pt x="70186" y="111594"/>
                </a:lnTo>
                <a:lnTo>
                  <a:pt x="69754" y="103200"/>
                </a:lnTo>
                <a:lnTo>
                  <a:pt x="62337" y="101625"/>
                </a:lnTo>
                <a:lnTo>
                  <a:pt x="57359" y="90627"/>
                </a:lnTo>
                <a:lnTo>
                  <a:pt x="49461" y="67043"/>
                </a:lnTo>
                <a:lnTo>
                  <a:pt x="40435" y="38065"/>
                </a:lnTo>
                <a:lnTo>
                  <a:pt x="28261" y="12399"/>
                </a:lnTo>
                <a:lnTo>
                  <a:pt x="1130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197099" y="1699192"/>
            <a:ext cx="47625" cy="114935"/>
          </a:xfrm>
          <a:custGeom>
            <a:avLst/>
            <a:gdLst/>
            <a:ahLst/>
            <a:cxnLst/>
            <a:rect l="l" t="t" r="r" b="b"/>
            <a:pathLst>
              <a:path w="47625" h="114935">
                <a:moveTo>
                  <a:pt x="39517" y="0"/>
                </a:moveTo>
                <a:lnTo>
                  <a:pt x="27825" y="2580"/>
                </a:lnTo>
                <a:lnTo>
                  <a:pt x="20934" y="16176"/>
                </a:lnTo>
                <a:lnTo>
                  <a:pt x="16543" y="34968"/>
                </a:lnTo>
                <a:lnTo>
                  <a:pt x="12352" y="53136"/>
                </a:lnTo>
                <a:lnTo>
                  <a:pt x="10461" y="59730"/>
                </a:lnTo>
                <a:lnTo>
                  <a:pt x="8718" y="66379"/>
                </a:lnTo>
                <a:lnTo>
                  <a:pt x="5265" y="80289"/>
                </a:lnTo>
                <a:lnTo>
                  <a:pt x="2392" y="90343"/>
                </a:lnTo>
                <a:lnTo>
                  <a:pt x="0" y="100668"/>
                </a:lnTo>
                <a:lnTo>
                  <a:pt x="538" y="109366"/>
                </a:lnTo>
                <a:lnTo>
                  <a:pt x="6459" y="114541"/>
                </a:lnTo>
                <a:lnTo>
                  <a:pt x="21250" y="108345"/>
                </a:lnTo>
                <a:lnTo>
                  <a:pt x="31011" y="86464"/>
                </a:lnTo>
                <a:lnTo>
                  <a:pt x="37351" y="59718"/>
                </a:lnTo>
                <a:lnTo>
                  <a:pt x="41867" y="38976"/>
                </a:lnTo>
                <a:lnTo>
                  <a:pt x="44789" y="29087"/>
                </a:lnTo>
                <a:lnTo>
                  <a:pt x="47150" y="17273"/>
                </a:lnTo>
                <a:lnTo>
                  <a:pt x="46281" y="6566"/>
                </a:lnTo>
                <a:lnTo>
                  <a:pt x="3951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047558" y="1737736"/>
            <a:ext cx="27940" cy="23495"/>
          </a:xfrm>
          <a:custGeom>
            <a:avLst/>
            <a:gdLst/>
            <a:ahLst/>
            <a:cxnLst/>
            <a:rect l="l" t="t" r="r" b="b"/>
            <a:pathLst>
              <a:path w="27940" h="23494">
                <a:moveTo>
                  <a:pt x="13557" y="0"/>
                </a:moveTo>
                <a:lnTo>
                  <a:pt x="7221" y="1692"/>
                </a:lnTo>
                <a:lnTo>
                  <a:pt x="2288" y="5625"/>
                </a:lnTo>
                <a:lnTo>
                  <a:pt x="0" y="11488"/>
                </a:lnTo>
                <a:lnTo>
                  <a:pt x="5744" y="23463"/>
                </a:lnTo>
                <a:lnTo>
                  <a:pt x="18808" y="20647"/>
                </a:lnTo>
                <a:lnTo>
                  <a:pt x="27482" y="10594"/>
                </a:lnTo>
                <a:lnTo>
                  <a:pt x="20053" y="859"/>
                </a:lnTo>
                <a:lnTo>
                  <a:pt x="1355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454788" y="1773570"/>
            <a:ext cx="25400" cy="24765"/>
          </a:xfrm>
          <a:custGeom>
            <a:avLst/>
            <a:gdLst/>
            <a:ahLst/>
            <a:cxnLst/>
            <a:rect l="l" t="t" r="r" b="b"/>
            <a:pathLst>
              <a:path w="25400" h="24764">
                <a:moveTo>
                  <a:pt x="16284" y="0"/>
                </a:moveTo>
                <a:lnTo>
                  <a:pt x="4959" y="1241"/>
                </a:lnTo>
                <a:lnTo>
                  <a:pt x="0" y="9704"/>
                </a:lnTo>
                <a:lnTo>
                  <a:pt x="2036" y="19436"/>
                </a:lnTo>
                <a:lnTo>
                  <a:pt x="11699" y="24485"/>
                </a:lnTo>
                <a:lnTo>
                  <a:pt x="20426" y="21633"/>
                </a:lnTo>
                <a:lnTo>
                  <a:pt x="25007" y="14295"/>
                </a:lnTo>
                <a:lnTo>
                  <a:pt x="24081" y="5931"/>
                </a:lnTo>
                <a:lnTo>
                  <a:pt x="1628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345174" y="1844033"/>
            <a:ext cx="25400" cy="27940"/>
          </a:xfrm>
          <a:custGeom>
            <a:avLst/>
            <a:gdLst/>
            <a:ahLst/>
            <a:cxnLst/>
            <a:rect l="l" t="t" r="r" b="b"/>
            <a:pathLst>
              <a:path w="25400" h="27939">
                <a:moveTo>
                  <a:pt x="17129" y="0"/>
                </a:moveTo>
                <a:lnTo>
                  <a:pt x="5243" y="1645"/>
                </a:lnTo>
                <a:lnTo>
                  <a:pt x="0" y="11036"/>
                </a:lnTo>
                <a:lnTo>
                  <a:pt x="1380" y="21884"/>
                </a:lnTo>
                <a:lnTo>
                  <a:pt x="9369" y="27901"/>
                </a:lnTo>
                <a:lnTo>
                  <a:pt x="17991" y="24885"/>
                </a:lnTo>
                <a:lnTo>
                  <a:pt x="24226" y="16389"/>
                </a:lnTo>
                <a:lnTo>
                  <a:pt x="24973" y="6674"/>
                </a:lnTo>
                <a:lnTo>
                  <a:pt x="1712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181128" y="1837336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4">
                <a:moveTo>
                  <a:pt x="18864" y="0"/>
                </a:moveTo>
                <a:lnTo>
                  <a:pt x="10889" y="52"/>
                </a:lnTo>
                <a:lnTo>
                  <a:pt x="3921" y="3744"/>
                </a:lnTo>
                <a:lnTo>
                  <a:pt x="0" y="10292"/>
                </a:lnTo>
                <a:lnTo>
                  <a:pt x="1161" y="18910"/>
                </a:lnTo>
                <a:lnTo>
                  <a:pt x="11156" y="24558"/>
                </a:lnTo>
                <a:lnTo>
                  <a:pt x="22947" y="18794"/>
                </a:lnTo>
                <a:lnTo>
                  <a:pt x="28271" y="8360"/>
                </a:lnTo>
                <a:lnTo>
                  <a:pt x="1886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181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Century Gothic</vt:lpstr>
      <vt:lpstr>Office Theme</vt:lpstr>
      <vt:lpstr>PowerPoint Presentation</vt:lpstr>
      <vt:lpstr>Natural Findings</vt:lpstr>
      <vt:lpstr>Gathering Words</vt:lpstr>
      <vt:lpstr>Using all your senses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 Transitions Bridging Project English Lesson 2.indd</dc:title>
  <dc:creator>B Zivtins</dc:creator>
  <cp:lastModifiedBy>emvandeventer@outlook.com</cp:lastModifiedBy>
  <cp:revision>3</cp:revision>
  <dcterms:created xsi:type="dcterms:W3CDTF">2020-06-03T11:03:03Z</dcterms:created>
  <dcterms:modified xsi:type="dcterms:W3CDTF">2020-06-11T14:11:27Z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2020-06-02T00:00:00Z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2020-06-03T00:00:00Z</vt:filetime>
  </property>
</Properties>
</file>